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media/image42.jpg" ContentType="image/png"/>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58" r:id="rId4"/>
  </p:sldMasterIdLst>
  <p:notesMasterIdLst>
    <p:notesMasterId r:id="rId62"/>
  </p:notesMasterIdLst>
  <p:handoutMasterIdLst>
    <p:handoutMasterId r:id="rId63"/>
  </p:handoutMasterIdLst>
  <p:sldIdLst>
    <p:sldId id="410" r:id="rId5"/>
    <p:sldId id="383" r:id="rId6"/>
    <p:sldId id="413" r:id="rId7"/>
    <p:sldId id="391" r:id="rId8"/>
    <p:sldId id="412" r:id="rId9"/>
    <p:sldId id="414" r:id="rId10"/>
    <p:sldId id="451" r:id="rId11"/>
    <p:sldId id="452" r:id="rId12"/>
    <p:sldId id="453" r:id="rId13"/>
    <p:sldId id="454" r:id="rId14"/>
    <p:sldId id="455" r:id="rId15"/>
    <p:sldId id="456" r:id="rId16"/>
    <p:sldId id="457" r:id="rId17"/>
    <p:sldId id="458" r:id="rId18"/>
    <p:sldId id="459" r:id="rId19"/>
    <p:sldId id="460" r:id="rId20"/>
    <p:sldId id="461" r:id="rId21"/>
    <p:sldId id="415" r:id="rId22"/>
    <p:sldId id="442" r:id="rId23"/>
    <p:sldId id="443" r:id="rId24"/>
    <p:sldId id="444" r:id="rId25"/>
    <p:sldId id="445" r:id="rId26"/>
    <p:sldId id="446" r:id="rId27"/>
    <p:sldId id="447" r:id="rId28"/>
    <p:sldId id="448" r:id="rId29"/>
    <p:sldId id="449" r:id="rId30"/>
    <p:sldId id="434" r:id="rId31"/>
    <p:sldId id="435" r:id="rId32"/>
    <p:sldId id="441" r:id="rId33"/>
    <p:sldId id="432" r:id="rId34"/>
    <p:sldId id="417" r:id="rId35"/>
    <p:sldId id="418" r:id="rId36"/>
    <p:sldId id="419" r:id="rId37"/>
    <p:sldId id="475" r:id="rId38"/>
    <p:sldId id="420" r:id="rId39"/>
    <p:sldId id="425" r:id="rId40"/>
    <p:sldId id="421" r:id="rId41"/>
    <p:sldId id="422" r:id="rId42"/>
    <p:sldId id="423" r:id="rId43"/>
    <p:sldId id="427" r:id="rId44"/>
    <p:sldId id="428" r:id="rId45"/>
    <p:sldId id="440" r:id="rId46"/>
    <p:sldId id="433" r:id="rId47"/>
    <p:sldId id="463" r:id="rId48"/>
    <p:sldId id="464" r:id="rId49"/>
    <p:sldId id="465" r:id="rId50"/>
    <p:sldId id="466" r:id="rId51"/>
    <p:sldId id="467" r:id="rId52"/>
    <p:sldId id="468" r:id="rId53"/>
    <p:sldId id="469" r:id="rId54"/>
    <p:sldId id="470" r:id="rId55"/>
    <p:sldId id="471" r:id="rId56"/>
    <p:sldId id="473" r:id="rId57"/>
    <p:sldId id="438" r:id="rId58"/>
    <p:sldId id="462" r:id="rId59"/>
    <p:sldId id="474" r:id="rId60"/>
    <p:sldId id="439"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5A5A"/>
    <a:srgbClr val="7CA6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F092ADE-F24C-9660-4D5F-1EF48CEE9490}" v="7" dt="2024-08-23T15:17:31.596"/>
  </p1510:revLst>
</p1510:revInfo>
</file>

<file path=ppt/tableStyles.xml><?xml version="1.0" encoding="utf-8"?>
<a:tblStyleLst xmlns:a="http://schemas.openxmlformats.org/drawingml/2006/main" def="{8A107856-5554-42FB-B03E-39F5DBC370B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5097" autoAdjust="0"/>
  </p:normalViewPr>
  <p:slideViewPr>
    <p:cSldViewPr snapToGrid="0">
      <p:cViewPr>
        <p:scale>
          <a:sx n="75" d="100"/>
          <a:sy n="75" d="100"/>
        </p:scale>
        <p:origin x="893" y="1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commentAuthors" Target="commentAuthors.xml"/><Relationship Id="rId69"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7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148A99-77E2-4500-AB80-FE4D9FD31F69}" type="doc">
      <dgm:prSet loTypeId="urn:microsoft.com/office/officeart/2008/layout/VerticalCurvedList" loCatId="list" qsTypeId="urn:microsoft.com/office/officeart/2005/8/quickstyle/simple1" qsCatId="simple" csTypeId="urn:microsoft.com/office/officeart/2005/8/colors/accent3_2" csCatId="accent3" phldr="1"/>
      <dgm:spPr/>
      <dgm:t>
        <a:bodyPr/>
        <a:lstStyle/>
        <a:p>
          <a:endParaRPr lang="en-US"/>
        </a:p>
      </dgm:t>
    </dgm:pt>
    <dgm:pt modelId="{3FC8320C-8A75-463A-8950-13EF89FC7CEA}">
      <dgm:prSet phldrT="[Text]" custT="1"/>
      <dgm:spPr/>
      <dgm:t>
        <a:bodyPr/>
        <a:lstStyle/>
        <a:p>
          <a:pPr algn="l"/>
          <a:endParaRPr lang="en-US" sz="2000" b="0" dirty="0">
            <a:latin typeface="Times New Roman" panose="02020603050405020304" pitchFamily="18" charset="0"/>
            <a:cs typeface="Times New Roman" panose="02020603050405020304" pitchFamily="18" charset="0"/>
          </a:endParaRPr>
        </a:p>
        <a:p>
          <a:pPr algn="l"/>
          <a:r>
            <a:rPr lang="en-US" sz="2000" b="0" dirty="0">
              <a:latin typeface="Times New Roman" panose="02020603050405020304" pitchFamily="18" charset="0"/>
              <a:cs typeface="Times New Roman" panose="02020603050405020304" pitchFamily="18" charset="0"/>
            </a:rPr>
            <a:t>Fine-Tune  a Large Language Model (LLM) to generate contextually relevant vocabulary exercises.</a:t>
          </a:r>
        </a:p>
        <a:p>
          <a:pPr algn="l"/>
          <a:endParaRPr lang="en-US" sz="2400" b="0" dirty="0">
            <a:latin typeface="Times New Roman" panose="02020603050405020304" pitchFamily="18" charset="0"/>
            <a:cs typeface="Times New Roman" panose="02020603050405020304" pitchFamily="18" charset="0"/>
          </a:endParaRPr>
        </a:p>
      </dgm:t>
    </dgm:pt>
    <dgm:pt modelId="{DC813695-CE63-4C8E-94DF-A388330125BE}" type="parTrans" cxnId="{9510F4A6-E676-4B1F-8642-60879CF11A2A}">
      <dgm:prSet/>
      <dgm:spPr/>
      <dgm:t>
        <a:bodyPr/>
        <a:lstStyle/>
        <a:p>
          <a:endParaRPr lang="en-US"/>
        </a:p>
      </dgm:t>
    </dgm:pt>
    <dgm:pt modelId="{480FB52E-C3E1-4BCC-B0A8-35D973A1B486}" type="sibTrans" cxnId="{9510F4A6-E676-4B1F-8642-60879CF11A2A}">
      <dgm:prSet/>
      <dgm:spPr/>
      <dgm:t>
        <a:bodyPr/>
        <a:lstStyle/>
        <a:p>
          <a:endParaRPr lang="en-US"/>
        </a:p>
      </dgm:t>
    </dgm:pt>
    <dgm:pt modelId="{F4B8585E-E9DA-4921-951E-D245C1406685}">
      <dgm:prSet phldrT="[Text]" custT="1"/>
      <dgm:spPr/>
      <dgm:t>
        <a:bodyPr/>
        <a:lstStyle/>
        <a:p>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Develop a dynamically generated glossary that provides definitions, example sentences, and pronunciation guides for user-inputted vocabulary words.</a:t>
          </a:r>
        </a:p>
        <a:p>
          <a:endParaRPr lang="en-US" sz="2400" dirty="0">
            <a:latin typeface="Times New Roman" panose="02020603050405020304" pitchFamily="18" charset="0"/>
            <a:cs typeface="Times New Roman" panose="02020603050405020304" pitchFamily="18" charset="0"/>
          </a:endParaRPr>
        </a:p>
      </dgm:t>
    </dgm:pt>
    <dgm:pt modelId="{58BF8256-BEEB-4500-A4AB-57206E874DC4}" type="parTrans" cxnId="{7786468F-E624-4FC1-A396-EEA2A3573C5A}">
      <dgm:prSet/>
      <dgm:spPr/>
      <dgm:t>
        <a:bodyPr/>
        <a:lstStyle/>
        <a:p>
          <a:endParaRPr lang="en-US"/>
        </a:p>
      </dgm:t>
    </dgm:pt>
    <dgm:pt modelId="{4424D678-170C-42DE-B279-E31CD6A7D46F}" type="sibTrans" cxnId="{7786468F-E624-4FC1-A396-EEA2A3573C5A}">
      <dgm:prSet/>
      <dgm:spPr/>
      <dgm:t>
        <a:bodyPr/>
        <a:lstStyle/>
        <a:p>
          <a:endParaRPr lang="en-US"/>
        </a:p>
      </dgm:t>
    </dgm:pt>
    <dgm:pt modelId="{C5EEEF34-B3C2-44BE-99B2-CAF817C06641}">
      <dgm:prSet phldrT="[Text]" custT="1"/>
      <dgm:spPr/>
      <dgm:t>
        <a:bodyPr/>
        <a:lstStyle/>
        <a:p>
          <a:r>
            <a:rPr lang="en-US" sz="2000" dirty="0">
              <a:latin typeface="Times New Roman" panose="02020603050405020304" pitchFamily="18" charset="0"/>
              <a:cs typeface="Times New Roman" panose="02020603050405020304" pitchFamily="18" charset="0"/>
            </a:rPr>
            <a:t>  Develop  dynamically generated games based on LLM     output</a:t>
          </a:r>
        </a:p>
      </dgm:t>
    </dgm:pt>
    <dgm:pt modelId="{05D88CAA-9DBA-4283-8621-2D930A6C3227}" type="parTrans" cxnId="{CF98730E-7A88-40DA-AA4C-10BA5A566599}">
      <dgm:prSet/>
      <dgm:spPr/>
      <dgm:t>
        <a:bodyPr/>
        <a:lstStyle/>
        <a:p>
          <a:endParaRPr lang="en-US"/>
        </a:p>
      </dgm:t>
    </dgm:pt>
    <dgm:pt modelId="{86302F0D-83A6-487C-B354-0963A6EE9EAE}" type="sibTrans" cxnId="{CF98730E-7A88-40DA-AA4C-10BA5A566599}">
      <dgm:prSet/>
      <dgm:spPr/>
      <dgm:t>
        <a:bodyPr/>
        <a:lstStyle/>
        <a:p>
          <a:endParaRPr lang="en-US"/>
        </a:p>
      </dgm:t>
    </dgm:pt>
    <dgm:pt modelId="{988350AF-4351-4AE4-A969-15CD47223E24}" type="pres">
      <dgm:prSet presAssocID="{5E148A99-77E2-4500-AB80-FE4D9FD31F69}" presName="Name0" presStyleCnt="0">
        <dgm:presLayoutVars>
          <dgm:chMax val="7"/>
          <dgm:chPref val="7"/>
          <dgm:dir/>
        </dgm:presLayoutVars>
      </dgm:prSet>
      <dgm:spPr/>
    </dgm:pt>
    <dgm:pt modelId="{BD79467E-DEB9-4109-A514-8CFA4304D339}" type="pres">
      <dgm:prSet presAssocID="{5E148A99-77E2-4500-AB80-FE4D9FD31F69}" presName="Name1" presStyleCnt="0"/>
      <dgm:spPr/>
    </dgm:pt>
    <dgm:pt modelId="{9E839F06-FE26-4356-A3A1-414D2F2ADD85}" type="pres">
      <dgm:prSet presAssocID="{5E148A99-77E2-4500-AB80-FE4D9FD31F69}" presName="cycle" presStyleCnt="0"/>
      <dgm:spPr/>
    </dgm:pt>
    <dgm:pt modelId="{F1A2647B-C5D6-456F-A96D-C093213AF9C9}" type="pres">
      <dgm:prSet presAssocID="{5E148A99-77E2-4500-AB80-FE4D9FD31F69}" presName="srcNode" presStyleLbl="node1" presStyleIdx="0" presStyleCnt="3"/>
      <dgm:spPr/>
    </dgm:pt>
    <dgm:pt modelId="{B6B94BB6-EE6E-41DF-88D1-5119CD31C17D}" type="pres">
      <dgm:prSet presAssocID="{5E148A99-77E2-4500-AB80-FE4D9FD31F69}" presName="conn" presStyleLbl="parChTrans1D2" presStyleIdx="0" presStyleCnt="1"/>
      <dgm:spPr/>
    </dgm:pt>
    <dgm:pt modelId="{AC62D5CA-8EB1-41D7-BDC4-7F8BAF40BFF1}" type="pres">
      <dgm:prSet presAssocID="{5E148A99-77E2-4500-AB80-FE4D9FD31F69}" presName="extraNode" presStyleLbl="node1" presStyleIdx="0" presStyleCnt="3"/>
      <dgm:spPr/>
    </dgm:pt>
    <dgm:pt modelId="{249423C0-B8DF-42BB-8BBC-109222363937}" type="pres">
      <dgm:prSet presAssocID="{5E148A99-77E2-4500-AB80-FE4D9FD31F69}" presName="dstNode" presStyleLbl="node1" presStyleIdx="0" presStyleCnt="3"/>
      <dgm:spPr/>
    </dgm:pt>
    <dgm:pt modelId="{59CF5190-DB2C-433B-A977-8AAD92227E2F}" type="pres">
      <dgm:prSet presAssocID="{3FC8320C-8A75-463A-8950-13EF89FC7CEA}" presName="text_1" presStyleLbl="node1" presStyleIdx="0" presStyleCnt="3" custScaleX="97799" custScaleY="91313" custLinFactNeighborX="1519" custLinFactNeighborY="3125">
        <dgm:presLayoutVars>
          <dgm:bulletEnabled val="1"/>
        </dgm:presLayoutVars>
      </dgm:prSet>
      <dgm:spPr/>
    </dgm:pt>
    <dgm:pt modelId="{13549C3D-5CAE-4CE6-B2E5-DF8A9C72FBCF}" type="pres">
      <dgm:prSet presAssocID="{3FC8320C-8A75-463A-8950-13EF89FC7CEA}" presName="accent_1" presStyleCnt="0"/>
      <dgm:spPr/>
    </dgm:pt>
    <dgm:pt modelId="{1ACEA53D-A284-4A03-8C52-537716C29403}" type="pres">
      <dgm:prSet presAssocID="{3FC8320C-8A75-463A-8950-13EF89FC7CEA}" presName="accentRepeatNode" presStyleLbl="solidFgAcc1" presStyleIdx="0" presStyleCnt="3" custScaleX="82431" custScaleY="80142"/>
      <dgm:spPr/>
    </dgm:pt>
    <dgm:pt modelId="{2755AF6E-35D4-45F4-8058-660B020E5BB4}" type="pres">
      <dgm:prSet presAssocID="{F4B8585E-E9DA-4921-951E-D245C1406685}" presName="text_2" presStyleLbl="node1" presStyleIdx="1" presStyleCnt="3">
        <dgm:presLayoutVars>
          <dgm:bulletEnabled val="1"/>
        </dgm:presLayoutVars>
      </dgm:prSet>
      <dgm:spPr/>
    </dgm:pt>
    <dgm:pt modelId="{BDCE143A-BD37-4C80-AA0E-5A390F1CDBAB}" type="pres">
      <dgm:prSet presAssocID="{F4B8585E-E9DA-4921-951E-D245C1406685}" presName="accent_2" presStyleCnt="0"/>
      <dgm:spPr/>
    </dgm:pt>
    <dgm:pt modelId="{69A5CB7A-0609-46F8-9B4B-5A7C9B7DFEE4}" type="pres">
      <dgm:prSet presAssocID="{F4B8585E-E9DA-4921-951E-D245C1406685}" presName="accentRepeatNode" presStyleLbl="solidFgAcc1" presStyleIdx="1" presStyleCnt="3" custScaleX="84731" custScaleY="83138"/>
      <dgm:spPr/>
    </dgm:pt>
    <dgm:pt modelId="{A4A42111-8C9C-4449-84C6-F696B49DC843}" type="pres">
      <dgm:prSet presAssocID="{C5EEEF34-B3C2-44BE-99B2-CAF817C06641}" presName="text_3" presStyleLbl="node1" presStyleIdx="2" presStyleCnt="3" custScaleY="111119">
        <dgm:presLayoutVars>
          <dgm:bulletEnabled val="1"/>
        </dgm:presLayoutVars>
      </dgm:prSet>
      <dgm:spPr/>
    </dgm:pt>
    <dgm:pt modelId="{597A11E0-94B7-4D7D-96E0-B070A0F845AC}" type="pres">
      <dgm:prSet presAssocID="{C5EEEF34-B3C2-44BE-99B2-CAF817C06641}" presName="accent_3" presStyleCnt="0"/>
      <dgm:spPr/>
    </dgm:pt>
    <dgm:pt modelId="{50480E5E-6F56-41E5-9DEE-F31F3FBCA27A}" type="pres">
      <dgm:prSet presAssocID="{C5EEEF34-B3C2-44BE-99B2-CAF817C06641}" presName="accentRepeatNode" presStyleLbl="solidFgAcc1" presStyleIdx="2" presStyleCnt="3" custScaleX="90665" custScaleY="88719" custLinFactNeighborX="8034" custLinFactNeighborY="2052"/>
      <dgm:spPr/>
    </dgm:pt>
  </dgm:ptLst>
  <dgm:cxnLst>
    <dgm:cxn modelId="{CF98730E-7A88-40DA-AA4C-10BA5A566599}" srcId="{5E148A99-77E2-4500-AB80-FE4D9FD31F69}" destId="{C5EEEF34-B3C2-44BE-99B2-CAF817C06641}" srcOrd="2" destOrd="0" parTransId="{05D88CAA-9DBA-4283-8621-2D930A6C3227}" sibTransId="{86302F0D-83A6-487C-B354-0963A6EE9EAE}"/>
    <dgm:cxn modelId="{E8E8B959-3625-4AB0-A9A5-4C2BFB5EC4E7}" type="presOf" srcId="{C5EEEF34-B3C2-44BE-99B2-CAF817C06641}" destId="{A4A42111-8C9C-4449-84C6-F696B49DC843}" srcOrd="0" destOrd="0" presId="urn:microsoft.com/office/officeart/2008/layout/VerticalCurvedList"/>
    <dgm:cxn modelId="{5B2DD27B-4D01-44E2-B751-4B11579CEA2D}" type="presOf" srcId="{480FB52E-C3E1-4BCC-B0A8-35D973A1B486}" destId="{B6B94BB6-EE6E-41DF-88D1-5119CD31C17D}" srcOrd="0" destOrd="0" presId="urn:microsoft.com/office/officeart/2008/layout/VerticalCurvedList"/>
    <dgm:cxn modelId="{FD705F81-149C-4588-B493-D24273F9E315}" type="presOf" srcId="{3FC8320C-8A75-463A-8950-13EF89FC7CEA}" destId="{59CF5190-DB2C-433B-A977-8AAD92227E2F}" srcOrd="0" destOrd="0" presId="urn:microsoft.com/office/officeart/2008/layout/VerticalCurvedList"/>
    <dgm:cxn modelId="{7786468F-E624-4FC1-A396-EEA2A3573C5A}" srcId="{5E148A99-77E2-4500-AB80-FE4D9FD31F69}" destId="{F4B8585E-E9DA-4921-951E-D245C1406685}" srcOrd="1" destOrd="0" parTransId="{58BF8256-BEEB-4500-A4AB-57206E874DC4}" sibTransId="{4424D678-170C-42DE-B279-E31CD6A7D46F}"/>
    <dgm:cxn modelId="{9510F4A6-E676-4B1F-8642-60879CF11A2A}" srcId="{5E148A99-77E2-4500-AB80-FE4D9FD31F69}" destId="{3FC8320C-8A75-463A-8950-13EF89FC7CEA}" srcOrd="0" destOrd="0" parTransId="{DC813695-CE63-4C8E-94DF-A388330125BE}" sibTransId="{480FB52E-C3E1-4BCC-B0A8-35D973A1B486}"/>
    <dgm:cxn modelId="{F03BCFD4-288D-4CD8-A1E8-EF6A288A6416}" type="presOf" srcId="{F4B8585E-E9DA-4921-951E-D245C1406685}" destId="{2755AF6E-35D4-45F4-8058-660B020E5BB4}" srcOrd="0" destOrd="0" presId="urn:microsoft.com/office/officeart/2008/layout/VerticalCurvedList"/>
    <dgm:cxn modelId="{58F1F8DB-E466-4866-8AF8-4A04F414E915}" type="presOf" srcId="{5E148A99-77E2-4500-AB80-FE4D9FD31F69}" destId="{988350AF-4351-4AE4-A969-15CD47223E24}" srcOrd="0" destOrd="0" presId="urn:microsoft.com/office/officeart/2008/layout/VerticalCurvedList"/>
    <dgm:cxn modelId="{11297252-2262-4DD9-BC88-701E735A5EBB}" type="presParOf" srcId="{988350AF-4351-4AE4-A969-15CD47223E24}" destId="{BD79467E-DEB9-4109-A514-8CFA4304D339}" srcOrd="0" destOrd="0" presId="urn:microsoft.com/office/officeart/2008/layout/VerticalCurvedList"/>
    <dgm:cxn modelId="{D3397CEE-B15F-464E-97AC-615A4439A0B8}" type="presParOf" srcId="{BD79467E-DEB9-4109-A514-8CFA4304D339}" destId="{9E839F06-FE26-4356-A3A1-414D2F2ADD85}" srcOrd="0" destOrd="0" presId="urn:microsoft.com/office/officeart/2008/layout/VerticalCurvedList"/>
    <dgm:cxn modelId="{8B3AF06A-2524-4DD8-A90E-09BFC26EB13C}" type="presParOf" srcId="{9E839F06-FE26-4356-A3A1-414D2F2ADD85}" destId="{F1A2647B-C5D6-456F-A96D-C093213AF9C9}" srcOrd="0" destOrd="0" presId="urn:microsoft.com/office/officeart/2008/layout/VerticalCurvedList"/>
    <dgm:cxn modelId="{CFF05802-0C76-44EA-9D8B-3BBDC43EC617}" type="presParOf" srcId="{9E839F06-FE26-4356-A3A1-414D2F2ADD85}" destId="{B6B94BB6-EE6E-41DF-88D1-5119CD31C17D}" srcOrd="1" destOrd="0" presId="urn:microsoft.com/office/officeart/2008/layout/VerticalCurvedList"/>
    <dgm:cxn modelId="{E247BCD8-DBD5-4DED-9C3A-F69EC5C88B9E}" type="presParOf" srcId="{9E839F06-FE26-4356-A3A1-414D2F2ADD85}" destId="{AC62D5CA-8EB1-41D7-BDC4-7F8BAF40BFF1}" srcOrd="2" destOrd="0" presId="urn:microsoft.com/office/officeart/2008/layout/VerticalCurvedList"/>
    <dgm:cxn modelId="{C6A0DC5A-FFDE-4D33-AA79-A280C0D48A38}" type="presParOf" srcId="{9E839F06-FE26-4356-A3A1-414D2F2ADD85}" destId="{249423C0-B8DF-42BB-8BBC-109222363937}" srcOrd="3" destOrd="0" presId="urn:microsoft.com/office/officeart/2008/layout/VerticalCurvedList"/>
    <dgm:cxn modelId="{7CC2E30C-E936-4465-B3AF-F8F58E408ED9}" type="presParOf" srcId="{BD79467E-DEB9-4109-A514-8CFA4304D339}" destId="{59CF5190-DB2C-433B-A977-8AAD92227E2F}" srcOrd="1" destOrd="0" presId="urn:microsoft.com/office/officeart/2008/layout/VerticalCurvedList"/>
    <dgm:cxn modelId="{6AB6239E-EF41-43C9-A641-65C805E97030}" type="presParOf" srcId="{BD79467E-DEB9-4109-A514-8CFA4304D339}" destId="{13549C3D-5CAE-4CE6-B2E5-DF8A9C72FBCF}" srcOrd="2" destOrd="0" presId="urn:microsoft.com/office/officeart/2008/layout/VerticalCurvedList"/>
    <dgm:cxn modelId="{4D79086D-C18B-4237-9132-A1BCD19F5934}" type="presParOf" srcId="{13549C3D-5CAE-4CE6-B2E5-DF8A9C72FBCF}" destId="{1ACEA53D-A284-4A03-8C52-537716C29403}" srcOrd="0" destOrd="0" presId="urn:microsoft.com/office/officeart/2008/layout/VerticalCurvedList"/>
    <dgm:cxn modelId="{460129C2-4A1D-4DD8-9945-9D6F251CA27F}" type="presParOf" srcId="{BD79467E-DEB9-4109-A514-8CFA4304D339}" destId="{2755AF6E-35D4-45F4-8058-660B020E5BB4}" srcOrd="3" destOrd="0" presId="urn:microsoft.com/office/officeart/2008/layout/VerticalCurvedList"/>
    <dgm:cxn modelId="{4B837493-8CD0-4E63-A716-90C9669CCB26}" type="presParOf" srcId="{BD79467E-DEB9-4109-A514-8CFA4304D339}" destId="{BDCE143A-BD37-4C80-AA0E-5A390F1CDBAB}" srcOrd="4" destOrd="0" presId="urn:microsoft.com/office/officeart/2008/layout/VerticalCurvedList"/>
    <dgm:cxn modelId="{7287A2C5-16B7-47EE-A41C-3EA8C6BFE225}" type="presParOf" srcId="{BDCE143A-BD37-4C80-AA0E-5A390F1CDBAB}" destId="{69A5CB7A-0609-46F8-9B4B-5A7C9B7DFEE4}" srcOrd="0" destOrd="0" presId="urn:microsoft.com/office/officeart/2008/layout/VerticalCurvedList"/>
    <dgm:cxn modelId="{D0240389-4686-4A2A-B758-595B3283698C}" type="presParOf" srcId="{BD79467E-DEB9-4109-A514-8CFA4304D339}" destId="{A4A42111-8C9C-4449-84C6-F696B49DC843}" srcOrd="5" destOrd="0" presId="urn:microsoft.com/office/officeart/2008/layout/VerticalCurvedList"/>
    <dgm:cxn modelId="{80120838-16E1-45EF-AF50-F77CF5BE6728}" type="presParOf" srcId="{BD79467E-DEB9-4109-A514-8CFA4304D339}" destId="{597A11E0-94B7-4D7D-96E0-B070A0F845AC}" srcOrd="6" destOrd="0" presId="urn:microsoft.com/office/officeart/2008/layout/VerticalCurvedList"/>
    <dgm:cxn modelId="{49B8D22B-AD43-48D7-ADB6-C467356C3C23}" type="presParOf" srcId="{597A11E0-94B7-4D7D-96E0-B070A0F845AC}" destId="{50480E5E-6F56-41E5-9DEE-F31F3FBCA27A}"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4735EE6-DB9A-487D-ABEF-679A3874DA99}"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6DE00235-F9C2-47B0-9CAF-6E628E0B2340}">
      <dgm:prSet phldrT="[Text]">
        <dgm:style>
          <a:lnRef idx="2">
            <a:schemeClr val="accent1">
              <a:shade val="15000"/>
            </a:schemeClr>
          </a:lnRef>
          <a:fillRef idx="1">
            <a:schemeClr val="accent1"/>
          </a:fillRef>
          <a:effectRef idx="0">
            <a:schemeClr val="accent1"/>
          </a:effectRef>
          <a:fontRef idx="minor">
            <a:schemeClr val="lt1"/>
          </a:fontRef>
        </dgm:style>
      </dgm:prSet>
      <dgm:spPr/>
      <dgm:t>
        <a:bodyPr/>
        <a:lstStyle/>
        <a:p>
          <a:r>
            <a:rPr lang="en-US" dirty="0"/>
            <a:t>Initiation</a:t>
          </a:r>
        </a:p>
      </dgm:t>
    </dgm:pt>
    <dgm:pt modelId="{C7AED96B-185E-4A83-9C74-07450F2BC976}" type="parTrans" cxnId="{2A665E24-D6D3-4380-BC1D-550499B069E7}">
      <dgm:prSet/>
      <dgm:spPr/>
      <dgm:t>
        <a:bodyPr/>
        <a:lstStyle/>
        <a:p>
          <a:endParaRPr lang="en-US"/>
        </a:p>
      </dgm:t>
    </dgm:pt>
    <dgm:pt modelId="{5433FAF5-CC18-4B0B-9455-61DA94DC9114}" type="sibTrans" cxnId="{2A665E24-D6D3-4380-BC1D-550499B069E7}">
      <dgm:prSet/>
      <dgm:spPr/>
      <dgm:t>
        <a:bodyPr/>
        <a:lstStyle/>
        <a:p>
          <a:endParaRPr lang="en-US"/>
        </a:p>
      </dgm:t>
    </dgm:pt>
    <dgm:pt modelId="{7D575938-21D6-482D-A7B4-2C3EDC138F19}">
      <dgm:prSet phldrT="[Text]" custT="1"/>
      <dgm:spPr/>
      <dgm:t>
        <a:bodyPr/>
        <a:lstStyle/>
        <a:p>
          <a:pPr marL="114300" indent="-114300">
            <a:lnSpc>
              <a:spcPct val="100000"/>
            </a:lnSpc>
          </a:pPr>
          <a:r>
            <a:rPr lang="en-US" sz="1200" dirty="0"/>
            <a:t>Project Charter</a:t>
          </a:r>
        </a:p>
      </dgm:t>
    </dgm:pt>
    <dgm:pt modelId="{CD6CD997-AB37-41AB-BC3B-BD6E3AB9A097}" type="parTrans" cxnId="{DEFE2471-C255-4ED6-AA98-0812AE3623FA}">
      <dgm:prSet/>
      <dgm:spPr/>
      <dgm:t>
        <a:bodyPr/>
        <a:lstStyle/>
        <a:p>
          <a:endParaRPr lang="en-US"/>
        </a:p>
      </dgm:t>
    </dgm:pt>
    <dgm:pt modelId="{605298C9-258B-42AB-9B51-2993FE079A85}" type="sibTrans" cxnId="{DEFE2471-C255-4ED6-AA98-0812AE3623FA}">
      <dgm:prSet/>
      <dgm:spPr/>
      <dgm:t>
        <a:bodyPr/>
        <a:lstStyle/>
        <a:p>
          <a:endParaRPr lang="en-US"/>
        </a:p>
      </dgm:t>
    </dgm:pt>
    <dgm:pt modelId="{19599B4A-AB0F-4DB6-BBF1-0A53F53DB44D}">
      <dgm:prSet phldrT="[Text]" custT="1"/>
      <dgm:spPr/>
      <dgm:t>
        <a:bodyPr/>
        <a:lstStyle/>
        <a:p>
          <a:pPr marL="114300" indent="-114300">
            <a:lnSpc>
              <a:spcPct val="100000"/>
            </a:lnSpc>
          </a:pPr>
          <a:r>
            <a:rPr lang="en-US" sz="1200" dirty="0"/>
            <a:t>Project Proposal</a:t>
          </a:r>
        </a:p>
      </dgm:t>
    </dgm:pt>
    <dgm:pt modelId="{9847DF65-9E75-4F21-816F-BD97C5E87090}" type="parTrans" cxnId="{5A9749DB-1BF3-4075-825E-DD925341A09F}">
      <dgm:prSet/>
      <dgm:spPr/>
      <dgm:t>
        <a:bodyPr/>
        <a:lstStyle/>
        <a:p>
          <a:endParaRPr lang="en-US"/>
        </a:p>
      </dgm:t>
    </dgm:pt>
    <dgm:pt modelId="{0C2B41F6-5E32-4922-98E8-D01BE09FE012}" type="sibTrans" cxnId="{5A9749DB-1BF3-4075-825E-DD925341A09F}">
      <dgm:prSet/>
      <dgm:spPr/>
      <dgm:t>
        <a:bodyPr/>
        <a:lstStyle/>
        <a:p>
          <a:endParaRPr lang="en-US"/>
        </a:p>
      </dgm:t>
    </dgm:pt>
    <dgm:pt modelId="{C05F80F6-ABA7-44DA-8DF0-150C0E31209D}">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a:t>Planning</a:t>
          </a:r>
        </a:p>
      </dgm:t>
    </dgm:pt>
    <dgm:pt modelId="{86397178-5EF9-4797-9234-FDD4E7E321C1}" type="parTrans" cxnId="{B0AF7576-8594-4F94-9299-598A3C887E11}">
      <dgm:prSet/>
      <dgm:spPr/>
      <dgm:t>
        <a:bodyPr/>
        <a:lstStyle/>
        <a:p>
          <a:endParaRPr lang="en-US"/>
        </a:p>
      </dgm:t>
    </dgm:pt>
    <dgm:pt modelId="{3259F6B9-48D1-4201-8CEB-0B2215A61B11}" type="sibTrans" cxnId="{B0AF7576-8594-4F94-9299-598A3C887E11}">
      <dgm:prSet/>
      <dgm:spPr/>
      <dgm:t>
        <a:bodyPr/>
        <a:lstStyle/>
        <a:p>
          <a:endParaRPr lang="en-US"/>
        </a:p>
      </dgm:t>
    </dgm:pt>
    <dgm:pt modelId="{E62F3E41-0248-46BF-B369-33E349D36E59}">
      <dgm:prSet phldrT="[Text]" custT="1"/>
      <dgm:spPr/>
      <dgm:t>
        <a:bodyPr/>
        <a:lstStyle/>
        <a:p>
          <a:pPr marL="114300" indent="-114300">
            <a:lnSpc>
              <a:spcPct val="100000"/>
            </a:lnSpc>
          </a:pPr>
          <a:r>
            <a:rPr lang="en-US" sz="1200" dirty="0"/>
            <a:t>Requirement Analysis </a:t>
          </a:r>
        </a:p>
      </dgm:t>
    </dgm:pt>
    <dgm:pt modelId="{90357208-BF6A-4E19-A005-89BB1CBC934F}" type="parTrans" cxnId="{FBF40DCA-7590-4009-8F1B-C6EEFEC9EC36}">
      <dgm:prSet/>
      <dgm:spPr/>
      <dgm:t>
        <a:bodyPr/>
        <a:lstStyle/>
        <a:p>
          <a:endParaRPr lang="en-US"/>
        </a:p>
      </dgm:t>
    </dgm:pt>
    <dgm:pt modelId="{E26D52E2-32E0-48D3-BB44-166B767E3892}" type="sibTrans" cxnId="{FBF40DCA-7590-4009-8F1B-C6EEFEC9EC36}">
      <dgm:prSet/>
      <dgm:spPr/>
      <dgm:t>
        <a:bodyPr/>
        <a:lstStyle/>
        <a:p>
          <a:endParaRPr lang="en-US"/>
        </a:p>
      </dgm:t>
    </dgm:pt>
    <dgm:pt modelId="{1D0B7677-E999-4CFD-86B3-B9B96A585C94}">
      <dgm:prSet phldrT="[Text]" custT="1"/>
      <dgm:spPr/>
      <dgm:t>
        <a:bodyPr/>
        <a:lstStyle/>
        <a:p>
          <a:pPr marL="114300" indent="-114300">
            <a:lnSpc>
              <a:spcPct val="100000"/>
            </a:lnSpc>
          </a:pPr>
          <a:r>
            <a:rPr lang="en-US" sz="1200" dirty="0"/>
            <a:t>Collect data</a:t>
          </a:r>
        </a:p>
      </dgm:t>
    </dgm:pt>
    <dgm:pt modelId="{22D21E65-A7DB-449D-92F3-D014B56936E7}" type="parTrans" cxnId="{568F1513-91A9-40E0-89F8-1434C31F3399}">
      <dgm:prSet/>
      <dgm:spPr/>
      <dgm:t>
        <a:bodyPr/>
        <a:lstStyle/>
        <a:p>
          <a:endParaRPr lang="en-US"/>
        </a:p>
      </dgm:t>
    </dgm:pt>
    <dgm:pt modelId="{D4DBD4CB-D2BC-46C6-BE88-1995EFEE1801}" type="sibTrans" cxnId="{568F1513-91A9-40E0-89F8-1434C31F3399}">
      <dgm:prSet/>
      <dgm:spPr/>
      <dgm:t>
        <a:bodyPr/>
        <a:lstStyle/>
        <a:p>
          <a:endParaRPr lang="en-US"/>
        </a:p>
      </dgm:t>
    </dgm:pt>
    <dgm:pt modelId="{6E1018D6-83DB-43F3-ACFC-CE3F2C421033}">
      <dgm:prSet phldrT="[Text]">
        <dgm:style>
          <a:lnRef idx="2">
            <a:schemeClr val="accent3">
              <a:shade val="15000"/>
            </a:schemeClr>
          </a:lnRef>
          <a:fillRef idx="1">
            <a:schemeClr val="accent3"/>
          </a:fillRef>
          <a:effectRef idx="0">
            <a:schemeClr val="accent3"/>
          </a:effectRef>
          <a:fontRef idx="minor">
            <a:schemeClr val="lt1"/>
          </a:fontRef>
        </dgm:style>
      </dgm:prSet>
      <dgm:spPr/>
      <dgm:t>
        <a:bodyPr/>
        <a:lstStyle/>
        <a:p>
          <a:r>
            <a:rPr lang="en-US" dirty="0"/>
            <a:t>Design</a:t>
          </a:r>
        </a:p>
      </dgm:t>
    </dgm:pt>
    <dgm:pt modelId="{7330D2C3-D555-443A-9D48-D32C160CE36D}" type="parTrans" cxnId="{60EFEEFD-C944-4362-8410-B9B7EB484293}">
      <dgm:prSet/>
      <dgm:spPr/>
      <dgm:t>
        <a:bodyPr/>
        <a:lstStyle/>
        <a:p>
          <a:endParaRPr lang="en-US"/>
        </a:p>
      </dgm:t>
    </dgm:pt>
    <dgm:pt modelId="{A458D2FC-62A1-4B7F-993B-17C54CBECC4C}" type="sibTrans" cxnId="{60EFEEFD-C944-4362-8410-B9B7EB484293}">
      <dgm:prSet/>
      <dgm:spPr/>
      <dgm:t>
        <a:bodyPr/>
        <a:lstStyle/>
        <a:p>
          <a:endParaRPr lang="en-US"/>
        </a:p>
      </dgm:t>
    </dgm:pt>
    <dgm:pt modelId="{C1945D1B-71C1-467D-881D-9E1906E0962A}">
      <dgm:prSet phldrT="[Text]" custT="1"/>
      <dgm:spPr/>
      <dgm:t>
        <a:bodyPr/>
        <a:lstStyle/>
        <a:p>
          <a:pPr marL="114300" indent="-114300">
            <a:lnSpc>
              <a:spcPct val="100000"/>
            </a:lnSpc>
          </a:pPr>
          <a:r>
            <a:rPr lang="en-US" sz="1200" dirty="0"/>
            <a:t>Publish research paper</a:t>
          </a:r>
        </a:p>
      </dgm:t>
    </dgm:pt>
    <dgm:pt modelId="{70565755-4176-404E-A2B1-FF5BE7E3FCDE}" type="parTrans" cxnId="{7BAEDFDE-DAC3-4833-8CA2-67FFA668F89A}">
      <dgm:prSet/>
      <dgm:spPr/>
      <dgm:t>
        <a:bodyPr/>
        <a:lstStyle/>
        <a:p>
          <a:endParaRPr lang="en-US"/>
        </a:p>
      </dgm:t>
    </dgm:pt>
    <dgm:pt modelId="{77DDD8A9-8998-4002-A9CF-215FE3716449}" type="sibTrans" cxnId="{7BAEDFDE-DAC3-4833-8CA2-67FFA668F89A}">
      <dgm:prSet/>
      <dgm:spPr/>
      <dgm:t>
        <a:bodyPr/>
        <a:lstStyle/>
        <a:p>
          <a:endParaRPr lang="en-US"/>
        </a:p>
      </dgm:t>
    </dgm:pt>
    <dgm:pt modelId="{4197162F-9EEE-4C79-BD26-998B61DF1461}">
      <dgm:prSet phldrT="[Text]">
        <dgm:style>
          <a:lnRef idx="2">
            <a:schemeClr val="accent4">
              <a:shade val="15000"/>
            </a:schemeClr>
          </a:lnRef>
          <a:fillRef idx="1">
            <a:schemeClr val="accent4"/>
          </a:fillRef>
          <a:effectRef idx="0">
            <a:schemeClr val="accent4"/>
          </a:effectRef>
          <a:fontRef idx="minor">
            <a:schemeClr val="lt1"/>
          </a:fontRef>
        </dgm:style>
      </dgm:prSet>
      <dgm:spPr/>
      <dgm:t>
        <a:bodyPr/>
        <a:lstStyle/>
        <a:p>
          <a:r>
            <a:rPr lang="en-US" dirty="0"/>
            <a:t>Implement</a:t>
          </a:r>
        </a:p>
      </dgm:t>
    </dgm:pt>
    <dgm:pt modelId="{8646C8B3-E509-4EF1-B5B9-F3F1094D2B5A}" type="parTrans" cxnId="{11141DD0-EF18-448F-A32D-A39129DAA4E0}">
      <dgm:prSet/>
      <dgm:spPr/>
      <dgm:t>
        <a:bodyPr/>
        <a:lstStyle/>
        <a:p>
          <a:endParaRPr lang="en-US"/>
        </a:p>
      </dgm:t>
    </dgm:pt>
    <dgm:pt modelId="{AD0111C7-CF60-4DE5-8606-47BCACEA227D}" type="sibTrans" cxnId="{11141DD0-EF18-448F-A32D-A39129DAA4E0}">
      <dgm:prSet/>
      <dgm:spPr/>
      <dgm:t>
        <a:bodyPr/>
        <a:lstStyle/>
        <a:p>
          <a:endParaRPr lang="en-US"/>
        </a:p>
      </dgm:t>
    </dgm:pt>
    <dgm:pt modelId="{123AE13B-766E-4BEC-939C-15A0118BF14E}">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Close Out</a:t>
          </a:r>
        </a:p>
      </dgm:t>
    </dgm:pt>
    <dgm:pt modelId="{210F5E4E-FDBB-418A-BB33-AF9A27471F7A}" type="parTrans" cxnId="{89E687A6-F375-491A-8018-CE39CEDC5FE7}">
      <dgm:prSet/>
      <dgm:spPr/>
      <dgm:t>
        <a:bodyPr/>
        <a:lstStyle/>
        <a:p>
          <a:endParaRPr lang="en-US"/>
        </a:p>
      </dgm:t>
    </dgm:pt>
    <dgm:pt modelId="{6D5AD50D-E5C9-4D48-B4B1-82FE276C4153}" type="sibTrans" cxnId="{89E687A6-F375-491A-8018-CE39CEDC5FE7}">
      <dgm:prSet/>
      <dgm:spPr/>
      <dgm:t>
        <a:bodyPr/>
        <a:lstStyle/>
        <a:p>
          <a:endParaRPr lang="en-US"/>
        </a:p>
      </dgm:t>
    </dgm:pt>
    <dgm:pt modelId="{EABC3C18-057D-4426-8037-F89DF1887AA2}">
      <dgm:prSet phldrT="[Text]" custT="1"/>
      <dgm:spPr/>
      <dgm:t>
        <a:bodyPr/>
        <a:lstStyle/>
        <a:p>
          <a:pPr marL="114300" indent="-114300">
            <a:lnSpc>
              <a:spcPct val="100000"/>
            </a:lnSpc>
          </a:pPr>
          <a:r>
            <a:rPr lang="en-US" sz="1200" dirty="0"/>
            <a:t>Feasibility Study</a:t>
          </a:r>
        </a:p>
      </dgm:t>
    </dgm:pt>
    <dgm:pt modelId="{E45AA04E-5149-4E73-95B1-85C66E7F1BBA}" type="parTrans" cxnId="{70BDCFEF-6BDF-4678-A2A6-BE8C340FA9A0}">
      <dgm:prSet/>
      <dgm:spPr/>
      <dgm:t>
        <a:bodyPr/>
        <a:lstStyle/>
        <a:p>
          <a:endParaRPr lang="en-US"/>
        </a:p>
      </dgm:t>
    </dgm:pt>
    <dgm:pt modelId="{A7A51D85-A180-42A8-914B-5BEF420244F3}" type="sibTrans" cxnId="{70BDCFEF-6BDF-4678-A2A6-BE8C340FA9A0}">
      <dgm:prSet/>
      <dgm:spPr/>
      <dgm:t>
        <a:bodyPr/>
        <a:lstStyle/>
        <a:p>
          <a:endParaRPr lang="en-US"/>
        </a:p>
      </dgm:t>
    </dgm:pt>
    <dgm:pt modelId="{43C46735-B37E-4AC0-9002-C5C2725B9D0F}">
      <dgm:prSet custT="1"/>
      <dgm:spPr/>
      <dgm:t>
        <a:bodyPr/>
        <a:lstStyle/>
        <a:p>
          <a:pPr marL="114300" indent="-114300">
            <a:lnSpc>
              <a:spcPct val="100000"/>
            </a:lnSpc>
          </a:pPr>
          <a:r>
            <a:rPr lang="en-US" sz="1200" dirty="0"/>
            <a:t>Create Use Case Diagram</a:t>
          </a:r>
        </a:p>
      </dgm:t>
    </dgm:pt>
    <dgm:pt modelId="{AD2ECC2F-9130-4A31-B1A5-419E2C4D494F}" type="parTrans" cxnId="{66FBC50A-779E-4B47-8D7B-49E9B2468D18}">
      <dgm:prSet/>
      <dgm:spPr/>
      <dgm:t>
        <a:bodyPr/>
        <a:lstStyle/>
        <a:p>
          <a:endParaRPr lang="en-US"/>
        </a:p>
      </dgm:t>
    </dgm:pt>
    <dgm:pt modelId="{9B397C1F-EEAB-434A-BA8F-9270668F23F0}" type="sibTrans" cxnId="{66FBC50A-779E-4B47-8D7B-49E9B2468D18}">
      <dgm:prSet/>
      <dgm:spPr/>
      <dgm:t>
        <a:bodyPr/>
        <a:lstStyle/>
        <a:p>
          <a:endParaRPr lang="en-US"/>
        </a:p>
      </dgm:t>
    </dgm:pt>
    <dgm:pt modelId="{808B1D94-5C7B-4FCE-AF9F-48CFFDD06C61}">
      <dgm:prSet custT="1"/>
      <dgm:spPr/>
      <dgm:t>
        <a:bodyPr/>
        <a:lstStyle/>
        <a:p>
          <a:pPr marL="114300" indent="-114300">
            <a:lnSpc>
              <a:spcPct val="100000"/>
            </a:lnSpc>
          </a:pPr>
          <a:r>
            <a:rPr lang="en-US" sz="1200" dirty="0"/>
            <a:t>Create ER Diagram</a:t>
          </a:r>
        </a:p>
      </dgm:t>
    </dgm:pt>
    <dgm:pt modelId="{39851176-97D1-4C73-A37E-0665A4196E3A}" type="parTrans" cxnId="{999FE971-F0A2-4BC9-B697-925C45B47D12}">
      <dgm:prSet/>
      <dgm:spPr/>
      <dgm:t>
        <a:bodyPr/>
        <a:lstStyle/>
        <a:p>
          <a:endParaRPr lang="en-US"/>
        </a:p>
      </dgm:t>
    </dgm:pt>
    <dgm:pt modelId="{EA671B76-B861-453D-B4CE-AC1C35EC8F9C}" type="sibTrans" cxnId="{999FE971-F0A2-4BC9-B697-925C45B47D12}">
      <dgm:prSet/>
      <dgm:spPr/>
      <dgm:t>
        <a:bodyPr/>
        <a:lstStyle/>
        <a:p>
          <a:endParaRPr lang="en-US"/>
        </a:p>
      </dgm:t>
    </dgm:pt>
    <dgm:pt modelId="{97395E71-5281-470F-ADA2-70D6A4D98D3A}">
      <dgm:prSet custT="1"/>
      <dgm:spPr/>
      <dgm:t>
        <a:bodyPr/>
        <a:lstStyle/>
        <a:p>
          <a:pPr marL="114300" indent="-114300">
            <a:lnSpc>
              <a:spcPct val="100000"/>
            </a:lnSpc>
          </a:pPr>
          <a:r>
            <a:rPr lang="en-US" sz="1200" dirty="0"/>
            <a:t>Design Wire Frames for UI</a:t>
          </a:r>
        </a:p>
      </dgm:t>
    </dgm:pt>
    <dgm:pt modelId="{FE6B9FA9-570B-4711-890B-D56DEEF5E35A}" type="parTrans" cxnId="{5664EBE5-CE10-41B6-B95D-0C6E06B315AB}">
      <dgm:prSet/>
      <dgm:spPr/>
      <dgm:t>
        <a:bodyPr/>
        <a:lstStyle/>
        <a:p>
          <a:endParaRPr lang="en-US"/>
        </a:p>
      </dgm:t>
    </dgm:pt>
    <dgm:pt modelId="{329BC239-7EFD-4B11-90D6-C35DB66DB62D}" type="sibTrans" cxnId="{5664EBE5-CE10-41B6-B95D-0C6E06B315AB}">
      <dgm:prSet/>
      <dgm:spPr/>
      <dgm:t>
        <a:bodyPr/>
        <a:lstStyle/>
        <a:p>
          <a:endParaRPr lang="en-US"/>
        </a:p>
      </dgm:t>
    </dgm:pt>
    <dgm:pt modelId="{2C477051-1868-492A-A223-704709341D45}">
      <dgm:prSet custT="1"/>
      <dgm:spPr/>
      <dgm:t>
        <a:bodyPr/>
        <a:lstStyle/>
        <a:p>
          <a:pPr marL="114300" indent="-114300">
            <a:lnSpc>
              <a:spcPct val="100000"/>
            </a:lnSpc>
          </a:pPr>
          <a:r>
            <a:rPr lang="en-US" sz="1200" dirty="0"/>
            <a:t>Design User Interface</a:t>
          </a:r>
        </a:p>
      </dgm:t>
    </dgm:pt>
    <dgm:pt modelId="{8B7A9398-242D-48B8-AA0B-8FB4E803EB4C}" type="parTrans" cxnId="{2AD7EF35-D88F-4384-9A0E-ACE40945B122}">
      <dgm:prSet/>
      <dgm:spPr/>
      <dgm:t>
        <a:bodyPr/>
        <a:lstStyle/>
        <a:p>
          <a:endParaRPr lang="en-US"/>
        </a:p>
      </dgm:t>
    </dgm:pt>
    <dgm:pt modelId="{BE0EF855-5869-44F6-83A2-A559853086D8}" type="sibTrans" cxnId="{2AD7EF35-D88F-4384-9A0E-ACE40945B122}">
      <dgm:prSet/>
      <dgm:spPr/>
      <dgm:t>
        <a:bodyPr/>
        <a:lstStyle/>
        <a:p>
          <a:endParaRPr lang="en-US"/>
        </a:p>
      </dgm:t>
    </dgm:pt>
    <dgm:pt modelId="{858A15F6-1145-435A-A2CE-64FC43E65B37}">
      <dgm:prSet custT="1"/>
      <dgm:spPr/>
      <dgm:t>
        <a:bodyPr/>
        <a:lstStyle/>
        <a:p>
          <a:pPr marL="114300" indent="-114300">
            <a:lnSpc>
              <a:spcPct val="100000"/>
            </a:lnSpc>
          </a:pPr>
          <a:r>
            <a:rPr lang="en-US" sz="1200" dirty="0"/>
            <a:t>Research with LLM model</a:t>
          </a:r>
        </a:p>
      </dgm:t>
    </dgm:pt>
    <dgm:pt modelId="{1F35DCB1-04D0-49FF-BC32-23926BE34CDF}" type="parTrans" cxnId="{0634F60E-2C38-4CEF-9970-446F1AE8AB2E}">
      <dgm:prSet/>
      <dgm:spPr/>
      <dgm:t>
        <a:bodyPr/>
        <a:lstStyle/>
        <a:p>
          <a:endParaRPr lang="en-US"/>
        </a:p>
      </dgm:t>
    </dgm:pt>
    <dgm:pt modelId="{1FEE21B0-1194-4138-BC96-E4DC194FD846}" type="sibTrans" cxnId="{0634F60E-2C38-4CEF-9970-446F1AE8AB2E}">
      <dgm:prSet/>
      <dgm:spPr/>
      <dgm:t>
        <a:bodyPr/>
        <a:lstStyle/>
        <a:p>
          <a:endParaRPr lang="en-US"/>
        </a:p>
      </dgm:t>
    </dgm:pt>
    <dgm:pt modelId="{10E4E8D2-2058-406F-B456-EF8B51802966}">
      <dgm:prSet custT="1"/>
      <dgm:spPr/>
      <dgm:t>
        <a:bodyPr/>
        <a:lstStyle/>
        <a:p>
          <a:pPr marL="114300" indent="-114300">
            <a:lnSpc>
              <a:spcPct val="100000"/>
            </a:lnSpc>
          </a:pPr>
          <a:r>
            <a:rPr lang="en-US" sz="1200" dirty="0"/>
            <a:t>Develop prompt for generating content, assessment and feedback</a:t>
          </a:r>
        </a:p>
      </dgm:t>
    </dgm:pt>
    <dgm:pt modelId="{BEFC39E6-3109-4836-A0DB-957EC09ACE0F}" type="parTrans" cxnId="{A7E997C2-010B-4D28-B206-CE22F72D8DC6}">
      <dgm:prSet/>
      <dgm:spPr/>
      <dgm:t>
        <a:bodyPr/>
        <a:lstStyle/>
        <a:p>
          <a:endParaRPr lang="en-US"/>
        </a:p>
      </dgm:t>
    </dgm:pt>
    <dgm:pt modelId="{F0DE922A-E88E-4C54-937B-A14C98BFEA59}" type="sibTrans" cxnId="{A7E997C2-010B-4D28-B206-CE22F72D8DC6}">
      <dgm:prSet/>
      <dgm:spPr/>
      <dgm:t>
        <a:bodyPr/>
        <a:lstStyle/>
        <a:p>
          <a:endParaRPr lang="en-US"/>
        </a:p>
      </dgm:t>
    </dgm:pt>
    <dgm:pt modelId="{F1C35DC2-5DF7-4190-A252-DDBF5AC24DFE}">
      <dgm:prSet custT="1"/>
      <dgm:spPr/>
      <dgm:t>
        <a:bodyPr/>
        <a:lstStyle/>
        <a:p>
          <a:pPr marL="114300" indent="-114300">
            <a:lnSpc>
              <a:spcPct val="100000"/>
            </a:lnSpc>
          </a:pPr>
          <a:r>
            <a:rPr lang="en-US" sz="1200" dirty="0"/>
            <a:t>Implement Backend application</a:t>
          </a:r>
        </a:p>
      </dgm:t>
    </dgm:pt>
    <dgm:pt modelId="{68E997B4-E56C-49BB-A2F5-12833FA0805F}" type="sibTrans" cxnId="{DBFBF769-F321-4FFD-A87C-5BAD8900937E}">
      <dgm:prSet/>
      <dgm:spPr/>
      <dgm:t>
        <a:bodyPr/>
        <a:lstStyle/>
        <a:p>
          <a:endParaRPr lang="en-US"/>
        </a:p>
      </dgm:t>
    </dgm:pt>
    <dgm:pt modelId="{E47DB9AC-455C-4698-B53E-1AA72CE972C0}" type="parTrans" cxnId="{DBFBF769-F321-4FFD-A87C-5BAD8900937E}">
      <dgm:prSet/>
      <dgm:spPr/>
      <dgm:t>
        <a:bodyPr/>
        <a:lstStyle/>
        <a:p>
          <a:endParaRPr lang="en-US"/>
        </a:p>
      </dgm:t>
    </dgm:pt>
    <dgm:pt modelId="{A9E57C60-2B13-4FBF-AC19-932F212B26EC}">
      <dgm:prSet custT="1" custLinFactNeighborX="4155"/>
      <dgm:spPr/>
      <dgm:t>
        <a:bodyPr/>
        <a:lstStyle/>
        <a:p>
          <a:pPr marL="114300" indent="-114300">
            <a:lnSpc>
              <a:spcPct val="100000"/>
            </a:lnSpc>
          </a:pPr>
          <a:r>
            <a:rPr lang="en-US" sz="1200" dirty="0"/>
            <a:t>Implement Frontend application</a:t>
          </a:r>
        </a:p>
      </dgm:t>
    </dgm:pt>
    <dgm:pt modelId="{7061DAC8-DFFF-4244-8BEF-FE6C22E2CCD7}" type="parTrans" cxnId="{2FEC8CA6-0C71-49E9-BC05-E6B7B7840ED8}">
      <dgm:prSet/>
      <dgm:spPr/>
      <dgm:t>
        <a:bodyPr/>
        <a:lstStyle/>
        <a:p>
          <a:endParaRPr lang="en-US"/>
        </a:p>
      </dgm:t>
    </dgm:pt>
    <dgm:pt modelId="{7F682C7F-018B-4A3A-A525-442AD89E86B0}" type="sibTrans" cxnId="{2FEC8CA6-0C71-49E9-BC05-E6B7B7840ED8}">
      <dgm:prSet/>
      <dgm:spPr/>
      <dgm:t>
        <a:bodyPr/>
        <a:lstStyle/>
        <a:p>
          <a:endParaRPr lang="en-US"/>
        </a:p>
      </dgm:t>
    </dgm:pt>
    <dgm:pt modelId="{E9D30084-3B50-406D-BB81-B3B710CB43B9}">
      <dgm:prSet phldrT="[Text]" custT="1"/>
      <dgm:spPr/>
      <dgm:t>
        <a:bodyPr/>
        <a:lstStyle/>
        <a:p>
          <a:pPr marL="114300" indent="-114300">
            <a:lnSpc>
              <a:spcPct val="100000"/>
            </a:lnSpc>
          </a:pPr>
          <a:r>
            <a:rPr lang="en-US" sz="1200" dirty="0"/>
            <a:t>Final presentation</a:t>
          </a:r>
        </a:p>
      </dgm:t>
    </dgm:pt>
    <dgm:pt modelId="{EACF2C0C-4F0D-47C4-8E98-EF644777BC4D}" type="parTrans" cxnId="{F931367E-A1C1-47F5-ACCD-8C358BCC9DE3}">
      <dgm:prSet/>
      <dgm:spPr/>
      <dgm:t>
        <a:bodyPr/>
        <a:lstStyle/>
        <a:p>
          <a:endParaRPr lang="en-US"/>
        </a:p>
      </dgm:t>
    </dgm:pt>
    <dgm:pt modelId="{D3A8E7BB-C750-45A3-9AF9-B5F5F81679D6}" type="sibTrans" cxnId="{F931367E-A1C1-47F5-ACCD-8C358BCC9DE3}">
      <dgm:prSet/>
      <dgm:spPr/>
      <dgm:t>
        <a:bodyPr/>
        <a:lstStyle/>
        <a:p>
          <a:endParaRPr lang="en-US"/>
        </a:p>
      </dgm:t>
    </dgm:pt>
    <dgm:pt modelId="{633A4AF6-16CC-4EDE-BE84-7F8FFC23BFBD}">
      <dgm:prSet phldrT="[Text]" custT="1"/>
      <dgm:spPr/>
      <dgm:t>
        <a:bodyPr/>
        <a:lstStyle/>
        <a:p>
          <a:pPr marL="114300" indent="-114300">
            <a:lnSpc>
              <a:spcPct val="100000"/>
            </a:lnSpc>
          </a:pPr>
          <a:r>
            <a:rPr lang="en-US" sz="1200" dirty="0"/>
            <a:t>Deploy web application</a:t>
          </a:r>
        </a:p>
      </dgm:t>
    </dgm:pt>
    <dgm:pt modelId="{D804A6CA-6E3B-4742-8F93-10849E134601}" type="parTrans" cxnId="{6AE683A3-B838-40CD-A3EF-D4CF3A99446B}">
      <dgm:prSet/>
      <dgm:spPr/>
      <dgm:t>
        <a:bodyPr/>
        <a:lstStyle/>
        <a:p>
          <a:endParaRPr lang="en-US"/>
        </a:p>
      </dgm:t>
    </dgm:pt>
    <dgm:pt modelId="{DD93E100-6F7D-49F6-900E-CBFBB387744C}" type="sibTrans" cxnId="{6AE683A3-B838-40CD-A3EF-D4CF3A99446B}">
      <dgm:prSet/>
      <dgm:spPr/>
      <dgm:t>
        <a:bodyPr/>
        <a:lstStyle/>
        <a:p>
          <a:endParaRPr lang="en-US"/>
        </a:p>
      </dgm:t>
    </dgm:pt>
    <dgm:pt modelId="{F2F0124E-7CF0-4F4A-9F87-C03D849B0202}">
      <dgm:prSet phldrT="[Text]" custT="1"/>
      <dgm:spPr/>
      <dgm:t>
        <a:bodyPr/>
        <a:lstStyle/>
        <a:p>
          <a:pPr marL="114300" indent="-114300">
            <a:lnSpc>
              <a:spcPct val="100000"/>
            </a:lnSpc>
          </a:pPr>
          <a:r>
            <a:rPr lang="en-US" sz="1200" dirty="0"/>
            <a:t>Topic </a:t>
          </a:r>
          <a:r>
            <a:rPr lang="en-US" sz="1200" dirty="0" err="1"/>
            <a:t>Assesment</a:t>
          </a:r>
          <a:endParaRPr lang="en-US" sz="1200" dirty="0"/>
        </a:p>
      </dgm:t>
    </dgm:pt>
    <dgm:pt modelId="{131D8B96-BD54-41A7-A51D-D65D5D00B151}" type="parTrans" cxnId="{96C20D65-B34A-42E4-A2DC-AEF315048AD3}">
      <dgm:prSet/>
      <dgm:spPr/>
      <dgm:t>
        <a:bodyPr/>
        <a:lstStyle/>
        <a:p>
          <a:endParaRPr lang="en-US"/>
        </a:p>
      </dgm:t>
    </dgm:pt>
    <dgm:pt modelId="{425955E1-A691-4E9E-BA3E-A4BB10EB33D5}" type="sibTrans" cxnId="{96C20D65-B34A-42E4-A2DC-AEF315048AD3}">
      <dgm:prSet/>
      <dgm:spPr/>
      <dgm:t>
        <a:bodyPr/>
        <a:lstStyle/>
        <a:p>
          <a:endParaRPr lang="en-US"/>
        </a:p>
      </dgm:t>
    </dgm:pt>
    <dgm:pt modelId="{E9DC4260-2370-4F9B-B7E1-D45CD51B778D}" type="pres">
      <dgm:prSet presAssocID="{A4735EE6-DB9A-487D-ABEF-679A3874DA99}" presName="linearFlow" presStyleCnt="0">
        <dgm:presLayoutVars>
          <dgm:dir/>
          <dgm:animLvl val="lvl"/>
          <dgm:resizeHandles val="exact"/>
        </dgm:presLayoutVars>
      </dgm:prSet>
      <dgm:spPr/>
    </dgm:pt>
    <dgm:pt modelId="{7A6943A4-563F-48D7-911C-9C9F6CD41408}" type="pres">
      <dgm:prSet presAssocID="{6DE00235-F9C2-47B0-9CAF-6E628E0B2340}" presName="composite" presStyleCnt="0"/>
      <dgm:spPr/>
    </dgm:pt>
    <dgm:pt modelId="{B42D0F01-C7BB-4530-9B7F-04D6CDEE36E3}" type="pres">
      <dgm:prSet presAssocID="{6DE00235-F9C2-47B0-9CAF-6E628E0B2340}" presName="parentText" presStyleLbl="alignNode1" presStyleIdx="0" presStyleCnt="5" custScaleX="118211" custScaleY="115511">
        <dgm:presLayoutVars>
          <dgm:chMax val="1"/>
          <dgm:bulletEnabled val="1"/>
        </dgm:presLayoutVars>
      </dgm:prSet>
      <dgm:spPr/>
    </dgm:pt>
    <dgm:pt modelId="{E5B7B84E-4009-4B53-8797-11659588A7AE}" type="pres">
      <dgm:prSet presAssocID="{6DE00235-F9C2-47B0-9CAF-6E628E0B2340}" presName="descendantText" presStyleLbl="alignAcc1" presStyleIdx="0" presStyleCnt="5" custScaleY="128310" custLinFactNeighborX="3432">
        <dgm:presLayoutVars>
          <dgm:bulletEnabled val="1"/>
        </dgm:presLayoutVars>
      </dgm:prSet>
      <dgm:spPr/>
    </dgm:pt>
    <dgm:pt modelId="{5A317010-7377-4FC3-941C-AA36A595AEAE}" type="pres">
      <dgm:prSet presAssocID="{5433FAF5-CC18-4B0B-9455-61DA94DC9114}" presName="sp" presStyleCnt="0"/>
      <dgm:spPr/>
    </dgm:pt>
    <dgm:pt modelId="{75B7D39A-2DB5-42C4-A8F4-C7B7C23F1640}" type="pres">
      <dgm:prSet presAssocID="{C05F80F6-ABA7-44DA-8DF0-150C0E31209D}" presName="composite" presStyleCnt="0"/>
      <dgm:spPr/>
    </dgm:pt>
    <dgm:pt modelId="{57F2C33A-34C4-411F-9A45-C7B1BB0BA3B0}" type="pres">
      <dgm:prSet presAssocID="{C05F80F6-ABA7-44DA-8DF0-150C0E31209D}" presName="parentText" presStyleLbl="alignNode1" presStyleIdx="1" presStyleCnt="5" custScaleX="118211" custScaleY="107675">
        <dgm:presLayoutVars>
          <dgm:chMax val="1"/>
          <dgm:bulletEnabled val="1"/>
        </dgm:presLayoutVars>
      </dgm:prSet>
      <dgm:spPr/>
    </dgm:pt>
    <dgm:pt modelId="{D7145701-8D40-4E76-9263-477128BB1F80}" type="pres">
      <dgm:prSet presAssocID="{C05F80F6-ABA7-44DA-8DF0-150C0E31209D}" presName="descendantText" presStyleLbl="alignAcc1" presStyleIdx="1" presStyleCnt="5" custScaleX="88205" custScaleY="128427" custLinFactNeighborX="-2773">
        <dgm:presLayoutVars>
          <dgm:bulletEnabled val="1"/>
        </dgm:presLayoutVars>
      </dgm:prSet>
      <dgm:spPr/>
    </dgm:pt>
    <dgm:pt modelId="{14132BEA-09CF-41A3-8F39-3BF397ECAB71}" type="pres">
      <dgm:prSet presAssocID="{3259F6B9-48D1-4201-8CEB-0B2215A61B11}" presName="sp" presStyleCnt="0"/>
      <dgm:spPr/>
    </dgm:pt>
    <dgm:pt modelId="{FA74BB71-48CC-4841-920D-CD39A3B8364B}" type="pres">
      <dgm:prSet presAssocID="{6E1018D6-83DB-43F3-ACFC-CE3F2C421033}" presName="composite" presStyleCnt="0"/>
      <dgm:spPr/>
    </dgm:pt>
    <dgm:pt modelId="{B2761AA1-173C-4794-835F-19CBA1AD2B2E}" type="pres">
      <dgm:prSet presAssocID="{6E1018D6-83DB-43F3-ACFC-CE3F2C421033}" presName="parentText" presStyleLbl="alignNode1" presStyleIdx="2" presStyleCnt="5" custScaleX="118211" custScaleY="107675">
        <dgm:presLayoutVars>
          <dgm:chMax val="1"/>
          <dgm:bulletEnabled val="1"/>
        </dgm:presLayoutVars>
      </dgm:prSet>
      <dgm:spPr/>
    </dgm:pt>
    <dgm:pt modelId="{9E868003-B314-4B07-8A24-DC8E3CAF36CA}" type="pres">
      <dgm:prSet presAssocID="{6E1018D6-83DB-43F3-ACFC-CE3F2C421033}" presName="descendantText" presStyleLbl="alignAcc1" presStyleIdx="2" presStyleCnt="5" custScaleX="87466" custScaleY="128689" custLinFactNeighborX="-3038">
        <dgm:presLayoutVars>
          <dgm:bulletEnabled val="1"/>
        </dgm:presLayoutVars>
      </dgm:prSet>
      <dgm:spPr/>
    </dgm:pt>
    <dgm:pt modelId="{F04BB3EF-2901-4981-9C3E-1BA353493AF9}" type="pres">
      <dgm:prSet presAssocID="{A458D2FC-62A1-4B7F-993B-17C54CBECC4C}" presName="sp" presStyleCnt="0"/>
      <dgm:spPr/>
    </dgm:pt>
    <dgm:pt modelId="{FA23D575-654C-489C-95A9-FD887342043C}" type="pres">
      <dgm:prSet presAssocID="{4197162F-9EEE-4C79-BD26-998B61DF1461}" presName="composite" presStyleCnt="0"/>
      <dgm:spPr/>
    </dgm:pt>
    <dgm:pt modelId="{DB1AC61E-5DB9-4991-94F6-D35957A29812}" type="pres">
      <dgm:prSet presAssocID="{4197162F-9EEE-4C79-BD26-998B61DF1461}" presName="parentText" presStyleLbl="alignNode1" presStyleIdx="3" presStyleCnt="5" custScaleX="118211" custScaleY="110950">
        <dgm:presLayoutVars>
          <dgm:chMax val="1"/>
          <dgm:bulletEnabled val="1"/>
        </dgm:presLayoutVars>
      </dgm:prSet>
      <dgm:spPr/>
    </dgm:pt>
    <dgm:pt modelId="{720E0240-0923-46AE-B143-9001A990F828}" type="pres">
      <dgm:prSet presAssocID="{4197162F-9EEE-4C79-BD26-998B61DF1461}" presName="descendantText" presStyleLbl="alignAcc1" presStyleIdx="3" presStyleCnt="5" custScaleY="131068" custLinFactNeighborX="4155">
        <dgm:presLayoutVars>
          <dgm:bulletEnabled val="1"/>
        </dgm:presLayoutVars>
      </dgm:prSet>
      <dgm:spPr/>
    </dgm:pt>
    <dgm:pt modelId="{5B71ACAF-9686-4CA0-964D-C03046EB7008}" type="pres">
      <dgm:prSet presAssocID="{AD0111C7-CF60-4DE5-8606-47BCACEA227D}" presName="sp" presStyleCnt="0"/>
      <dgm:spPr/>
    </dgm:pt>
    <dgm:pt modelId="{4EBB6D58-ECB7-4CE6-A019-C07D13A9F9B7}" type="pres">
      <dgm:prSet presAssocID="{123AE13B-766E-4BEC-939C-15A0118BF14E}" presName="composite" presStyleCnt="0"/>
      <dgm:spPr/>
    </dgm:pt>
    <dgm:pt modelId="{E8CC1648-B099-43E5-8F98-296727129D38}" type="pres">
      <dgm:prSet presAssocID="{123AE13B-766E-4BEC-939C-15A0118BF14E}" presName="parentText" presStyleLbl="alignNode1" presStyleIdx="4" presStyleCnt="5" custScaleX="118211" custScaleY="107675">
        <dgm:presLayoutVars>
          <dgm:chMax val="1"/>
          <dgm:bulletEnabled val="1"/>
        </dgm:presLayoutVars>
      </dgm:prSet>
      <dgm:spPr/>
    </dgm:pt>
    <dgm:pt modelId="{292F9BFD-9A54-4B08-B380-02181E049E04}" type="pres">
      <dgm:prSet presAssocID="{123AE13B-766E-4BEC-939C-15A0118BF14E}" presName="descendantText" presStyleLbl="alignAcc1" presStyleIdx="4" presStyleCnt="5" custScaleY="131068" custLinFactNeighborX="4176">
        <dgm:presLayoutVars>
          <dgm:bulletEnabled val="1"/>
        </dgm:presLayoutVars>
      </dgm:prSet>
      <dgm:spPr/>
    </dgm:pt>
  </dgm:ptLst>
  <dgm:cxnLst>
    <dgm:cxn modelId="{99653306-BBB4-49BE-AA3B-A340B5B2BDBE}" type="presOf" srcId="{123AE13B-766E-4BEC-939C-15A0118BF14E}" destId="{E8CC1648-B099-43E5-8F98-296727129D38}" srcOrd="0" destOrd="0" presId="urn:microsoft.com/office/officeart/2005/8/layout/chevron2"/>
    <dgm:cxn modelId="{66FBC50A-779E-4B47-8D7B-49E9B2468D18}" srcId="{6E1018D6-83DB-43F3-ACFC-CE3F2C421033}" destId="{43C46735-B37E-4AC0-9002-C5C2725B9D0F}" srcOrd="0" destOrd="0" parTransId="{AD2ECC2F-9130-4A31-B1A5-419E2C4D494F}" sibTransId="{9B397C1F-EEAB-434A-BA8F-9270668F23F0}"/>
    <dgm:cxn modelId="{ECBAEC0D-9829-43D2-80B6-5E2718FFA10D}" type="presOf" srcId="{19599B4A-AB0F-4DB6-BBF1-0A53F53DB44D}" destId="{E5B7B84E-4009-4B53-8797-11659588A7AE}" srcOrd="0" destOrd="2" presId="urn:microsoft.com/office/officeart/2005/8/layout/chevron2"/>
    <dgm:cxn modelId="{120FCF0E-EB45-4796-A637-91304EBE86A9}" type="presOf" srcId="{A4735EE6-DB9A-487D-ABEF-679A3874DA99}" destId="{E9DC4260-2370-4F9B-B7E1-D45CD51B778D}" srcOrd="0" destOrd="0" presId="urn:microsoft.com/office/officeart/2005/8/layout/chevron2"/>
    <dgm:cxn modelId="{0634F60E-2C38-4CEF-9970-446F1AE8AB2E}" srcId="{4197162F-9EEE-4C79-BD26-998B61DF1461}" destId="{858A15F6-1145-435A-A2CE-64FC43E65B37}" srcOrd="1" destOrd="0" parTransId="{1F35DCB1-04D0-49FF-BC32-23926BE34CDF}" sibTransId="{1FEE21B0-1194-4138-BC96-E4DC194FD846}"/>
    <dgm:cxn modelId="{568F1513-91A9-40E0-89F8-1434C31F3399}" srcId="{C05F80F6-ABA7-44DA-8DF0-150C0E31209D}" destId="{1D0B7677-E999-4CFD-86B3-B9B96A585C94}" srcOrd="2" destOrd="0" parTransId="{22D21E65-A7DB-449D-92F3-D014B56936E7}" sibTransId="{D4DBD4CB-D2BC-46C6-BE88-1995EFEE1801}"/>
    <dgm:cxn modelId="{2A665E24-D6D3-4380-BC1D-550499B069E7}" srcId="{A4735EE6-DB9A-487D-ABEF-679A3874DA99}" destId="{6DE00235-F9C2-47B0-9CAF-6E628E0B2340}" srcOrd="0" destOrd="0" parTransId="{C7AED96B-185E-4A83-9C74-07450F2BC976}" sibTransId="{5433FAF5-CC18-4B0B-9455-61DA94DC9114}"/>
    <dgm:cxn modelId="{2AD7EF35-D88F-4384-9A0E-ACE40945B122}" srcId="{6E1018D6-83DB-43F3-ACFC-CE3F2C421033}" destId="{2C477051-1868-492A-A223-704709341D45}" srcOrd="3" destOrd="0" parTransId="{8B7A9398-242D-48B8-AA0B-8FB4E803EB4C}" sibTransId="{BE0EF855-5869-44F6-83A2-A559853086D8}"/>
    <dgm:cxn modelId="{2DD03A38-AD99-4378-93BC-2E31F6D61EBE}" type="presOf" srcId="{6DE00235-F9C2-47B0-9CAF-6E628E0B2340}" destId="{B42D0F01-C7BB-4530-9B7F-04D6CDEE36E3}" srcOrd="0" destOrd="0" presId="urn:microsoft.com/office/officeart/2005/8/layout/chevron2"/>
    <dgm:cxn modelId="{1455813F-5EF9-4130-8D8D-0CFE507E1173}" type="presOf" srcId="{C05F80F6-ABA7-44DA-8DF0-150C0E31209D}" destId="{57F2C33A-34C4-411F-9A45-C7B1BB0BA3B0}" srcOrd="0" destOrd="0" presId="urn:microsoft.com/office/officeart/2005/8/layout/chevron2"/>
    <dgm:cxn modelId="{DAA6015F-6F42-4545-8623-C18C874FF928}" type="presOf" srcId="{1D0B7677-E999-4CFD-86B3-B9B96A585C94}" destId="{D7145701-8D40-4E76-9263-477128BB1F80}" srcOrd="0" destOrd="2" presId="urn:microsoft.com/office/officeart/2005/8/layout/chevron2"/>
    <dgm:cxn modelId="{96C20D65-B34A-42E4-A2DC-AEF315048AD3}" srcId="{6DE00235-F9C2-47B0-9CAF-6E628E0B2340}" destId="{F2F0124E-7CF0-4F4A-9F87-C03D849B0202}" srcOrd="0" destOrd="0" parTransId="{131D8B96-BD54-41A7-A51D-D65D5D00B151}" sibTransId="{425955E1-A691-4E9E-BA3E-A4BB10EB33D5}"/>
    <dgm:cxn modelId="{DBFBF769-F321-4FFD-A87C-5BAD8900937E}" srcId="{4197162F-9EEE-4C79-BD26-998B61DF1461}" destId="{F1C35DC2-5DF7-4190-A252-DDBF5AC24DFE}" srcOrd="2" destOrd="0" parTransId="{E47DB9AC-455C-4698-B53E-1AA72CE972C0}" sibTransId="{68E997B4-E56C-49BB-A2F5-12833FA0805F}"/>
    <dgm:cxn modelId="{DEFE2471-C255-4ED6-AA98-0812AE3623FA}" srcId="{6DE00235-F9C2-47B0-9CAF-6E628E0B2340}" destId="{7D575938-21D6-482D-A7B4-2C3EDC138F19}" srcOrd="1" destOrd="0" parTransId="{CD6CD997-AB37-41AB-BC3B-BD6E3AB9A097}" sibTransId="{605298C9-258B-42AB-9B51-2993FE079A85}"/>
    <dgm:cxn modelId="{999FE971-F0A2-4BC9-B697-925C45B47D12}" srcId="{6E1018D6-83DB-43F3-ACFC-CE3F2C421033}" destId="{808B1D94-5C7B-4FCE-AF9F-48CFFDD06C61}" srcOrd="1" destOrd="0" parTransId="{39851176-97D1-4C73-A37E-0665A4196E3A}" sibTransId="{EA671B76-B861-453D-B4CE-AC1C35EC8F9C}"/>
    <dgm:cxn modelId="{B5E61373-1F0B-4A6D-8171-FA46A65C6301}" type="presOf" srcId="{E62F3E41-0248-46BF-B369-33E349D36E59}" destId="{D7145701-8D40-4E76-9263-477128BB1F80}" srcOrd="0" destOrd="0" presId="urn:microsoft.com/office/officeart/2005/8/layout/chevron2"/>
    <dgm:cxn modelId="{B0AF7576-8594-4F94-9299-598A3C887E11}" srcId="{A4735EE6-DB9A-487D-ABEF-679A3874DA99}" destId="{C05F80F6-ABA7-44DA-8DF0-150C0E31209D}" srcOrd="1" destOrd="0" parTransId="{86397178-5EF9-4797-9234-FDD4E7E321C1}" sibTransId="{3259F6B9-48D1-4201-8CEB-0B2215A61B11}"/>
    <dgm:cxn modelId="{5015BA56-E8DD-4063-B4E5-3A6C92E0F245}" type="presOf" srcId="{A9E57C60-2B13-4FBF-AC19-932F212B26EC}" destId="{720E0240-0923-46AE-B143-9001A990F828}" srcOrd="0" destOrd="3" presId="urn:microsoft.com/office/officeart/2005/8/layout/chevron2"/>
    <dgm:cxn modelId="{453A157B-7EEE-41F8-BB34-91851AA0F361}" type="presOf" srcId="{4197162F-9EEE-4C79-BD26-998B61DF1461}" destId="{DB1AC61E-5DB9-4991-94F6-D35957A29812}" srcOrd="0" destOrd="0" presId="urn:microsoft.com/office/officeart/2005/8/layout/chevron2"/>
    <dgm:cxn modelId="{F931367E-A1C1-47F5-ACCD-8C358BCC9DE3}" srcId="{123AE13B-766E-4BEC-939C-15A0118BF14E}" destId="{E9D30084-3B50-406D-BB81-B3B710CB43B9}" srcOrd="1" destOrd="0" parTransId="{EACF2C0C-4F0D-47C4-8E98-EF644777BC4D}" sibTransId="{D3A8E7BB-C750-45A3-9AF9-B5F5F81679D6}"/>
    <dgm:cxn modelId="{D16CEE84-FF71-4368-B1DF-3E9354A10FBE}" type="presOf" srcId="{10E4E8D2-2058-406F-B456-EF8B51802966}" destId="{720E0240-0923-46AE-B143-9001A990F828}" srcOrd="0" destOrd="0" presId="urn:microsoft.com/office/officeart/2005/8/layout/chevron2"/>
    <dgm:cxn modelId="{208B269A-ED83-4201-80F7-50B7F3CE96E2}" type="presOf" srcId="{EABC3C18-057D-4426-8037-F89DF1887AA2}" destId="{D7145701-8D40-4E76-9263-477128BB1F80}" srcOrd="0" destOrd="1" presId="urn:microsoft.com/office/officeart/2005/8/layout/chevron2"/>
    <dgm:cxn modelId="{6AE683A3-B838-40CD-A3EF-D4CF3A99446B}" srcId="{123AE13B-766E-4BEC-939C-15A0118BF14E}" destId="{633A4AF6-16CC-4EDE-BE84-7F8FFC23BFBD}" srcOrd="2" destOrd="0" parTransId="{D804A6CA-6E3B-4742-8F93-10849E134601}" sibTransId="{DD93E100-6F7D-49F6-900E-CBFBB387744C}"/>
    <dgm:cxn modelId="{89E687A6-F375-491A-8018-CE39CEDC5FE7}" srcId="{A4735EE6-DB9A-487D-ABEF-679A3874DA99}" destId="{123AE13B-766E-4BEC-939C-15A0118BF14E}" srcOrd="4" destOrd="0" parTransId="{210F5E4E-FDBB-418A-BB33-AF9A27471F7A}" sibTransId="{6D5AD50D-E5C9-4D48-B4B1-82FE276C4153}"/>
    <dgm:cxn modelId="{2FEC8CA6-0C71-49E9-BC05-E6B7B7840ED8}" srcId="{4197162F-9EEE-4C79-BD26-998B61DF1461}" destId="{A9E57C60-2B13-4FBF-AC19-932F212B26EC}" srcOrd="3" destOrd="0" parTransId="{7061DAC8-DFFF-4244-8BEF-FE6C22E2CCD7}" sibTransId="{7F682C7F-018B-4A3A-A525-442AD89E86B0}"/>
    <dgm:cxn modelId="{6E372DA7-A1D0-4FBE-BC61-C20FBDF6F32E}" type="presOf" srcId="{858A15F6-1145-435A-A2CE-64FC43E65B37}" destId="{720E0240-0923-46AE-B143-9001A990F828}" srcOrd="0" destOrd="1" presId="urn:microsoft.com/office/officeart/2005/8/layout/chevron2"/>
    <dgm:cxn modelId="{1CB9BDAA-3B46-4D4B-AE33-C21F1DCC86B3}" type="presOf" srcId="{F2F0124E-7CF0-4F4A-9F87-C03D849B0202}" destId="{E5B7B84E-4009-4B53-8797-11659588A7AE}" srcOrd="0" destOrd="0" presId="urn:microsoft.com/office/officeart/2005/8/layout/chevron2"/>
    <dgm:cxn modelId="{3C4A5CB0-EC67-443A-A843-8B5AE24F46B3}" type="presOf" srcId="{E9D30084-3B50-406D-BB81-B3B710CB43B9}" destId="{292F9BFD-9A54-4B08-B380-02181E049E04}" srcOrd="0" destOrd="1" presId="urn:microsoft.com/office/officeart/2005/8/layout/chevron2"/>
    <dgm:cxn modelId="{E4F2B4BA-E83C-4CC4-B2D7-EECC061CA1ED}" type="presOf" srcId="{C1945D1B-71C1-467D-881D-9E1906E0962A}" destId="{292F9BFD-9A54-4B08-B380-02181E049E04}" srcOrd="0" destOrd="0" presId="urn:microsoft.com/office/officeart/2005/8/layout/chevron2"/>
    <dgm:cxn modelId="{7116F7BF-ED5D-4B5A-8EDD-F517EBE28F1B}" type="presOf" srcId="{2C477051-1868-492A-A223-704709341D45}" destId="{9E868003-B314-4B07-8A24-DC8E3CAF36CA}" srcOrd="0" destOrd="3" presId="urn:microsoft.com/office/officeart/2005/8/layout/chevron2"/>
    <dgm:cxn modelId="{A7E997C2-010B-4D28-B206-CE22F72D8DC6}" srcId="{4197162F-9EEE-4C79-BD26-998B61DF1461}" destId="{10E4E8D2-2058-406F-B456-EF8B51802966}" srcOrd="0" destOrd="0" parTransId="{BEFC39E6-3109-4836-A0DB-957EC09ACE0F}" sibTransId="{F0DE922A-E88E-4C54-937B-A14C98BFEA59}"/>
    <dgm:cxn modelId="{6C10D3C2-B487-4C07-A151-56AB4B8CE41B}" type="presOf" srcId="{43C46735-B37E-4AC0-9002-C5C2725B9D0F}" destId="{9E868003-B314-4B07-8A24-DC8E3CAF36CA}" srcOrd="0" destOrd="0" presId="urn:microsoft.com/office/officeart/2005/8/layout/chevron2"/>
    <dgm:cxn modelId="{4C19B5C3-18C7-40D9-ACA4-33513CD21E81}" type="presOf" srcId="{7D575938-21D6-482D-A7B4-2C3EDC138F19}" destId="{E5B7B84E-4009-4B53-8797-11659588A7AE}" srcOrd="0" destOrd="1" presId="urn:microsoft.com/office/officeart/2005/8/layout/chevron2"/>
    <dgm:cxn modelId="{0FDF3DC8-A335-459D-8B7D-842C9526845C}" type="presOf" srcId="{6E1018D6-83DB-43F3-ACFC-CE3F2C421033}" destId="{B2761AA1-173C-4794-835F-19CBA1AD2B2E}" srcOrd="0" destOrd="0" presId="urn:microsoft.com/office/officeart/2005/8/layout/chevron2"/>
    <dgm:cxn modelId="{FBF40DCA-7590-4009-8F1B-C6EEFEC9EC36}" srcId="{C05F80F6-ABA7-44DA-8DF0-150C0E31209D}" destId="{E62F3E41-0248-46BF-B369-33E349D36E59}" srcOrd="0" destOrd="0" parTransId="{90357208-BF6A-4E19-A005-89BB1CBC934F}" sibTransId="{E26D52E2-32E0-48D3-BB44-166B767E3892}"/>
    <dgm:cxn modelId="{11141DD0-EF18-448F-A32D-A39129DAA4E0}" srcId="{A4735EE6-DB9A-487D-ABEF-679A3874DA99}" destId="{4197162F-9EEE-4C79-BD26-998B61DF1461}" srcOrd="3" destOrd="0" parTransId="{8646C8B3-E509-4EF1-B5B9-F3F1094D2B5A}" sibTransId="{AD0111C7-CF60-4DE5-8606-47BCACEA227D}"/>
    <dgm:cxn modelId="{5A9749DB-1BF3-4075-825E-DD925341A09F}" srcId="{6DE00235-F9C2-47B0-9CAF-6E628E0B2340}" destId="{19599B4A-AB0F-4DB6-BBF1-0A53F53DB44D}" srcOrd="2" destOrd="0" parTransId="{9847DF65-9E75-4F21-816F-BD97C5E87090}" sibTransId="{0C2B41F6-5E32-4922-98E8-D01BE09FE012}"/>
    <dgm:cxn modelId="{0FFC11DC-5AE7-40CB-A164-31F850BEBC38}" type="presOf" srcId="{97395E71-5281-470F-ADA2-70D6A4D98D3A}" destId="{9E868003-B314-4B07-8A24-DC8E3CAF36CA}" srcOrd="0" destOrd="2" presId="urn:microsoft.com/office/officeart/2005/8/layout/chevron2"/>
    <dgm:cxn modelId="{7BAEDFDE-DAC3-4833-8CA2-67FFA668F89A}" srcId="{123AE13B-766E-4BEC-939C-15A0118BF14E}" destId="{C1945D1B-71C1-467D-881D-9E1906E0962A}" srcOrd="0" destOrd="0" parTransId="{70565755-4176-404E-A2B1-FF5BE7E3FCDE}" sibTransId="{77DDD8A9-8998-4002-A9CF-215FE3716449}"/>
    <dgm:cxn modelId="{766E82DF-4123-44F5-A887-3CC44B8496EA}" type="presOf" srcId="{633A4AF6-16CC-4EDE-BE84-7F8FFC23BFBD}" destId="{292F9BFD-9A54-4B08-B380-02181E049E04}" srcOrd="0" destOrd="2" presId="urn:microsoft.com/office/officeart/2005/8/layout/chevron2"/>
    <dgm:cxn modelId="{5664EBE5-CE10-41B6-B95D-0C6E06B315AB}" srcId="{6E1018D6-83DB-43F3-ACFC-CE3F2C421033}" destId="{97395E71-5281-470F-ADA2-70D6A4D98D3A}" srcOrd="2" destOrd="0" parTransId="{FE6B9FA9-570B-4711-890B-D56DEEF5E35A}" sibTransId="{329BC239-7EFD-4B11-90D6-C35DB66DB62D}"/>
    <dgm:cxn modelId="{4707F4E5-F601-42ED-ACFC-748485CFF9AE}" type="presOf" srcId="{F1C35DC2-5DF7-4190-A252-DDBF5AC24DFE}" destId="{720E0240-0923-46AE-B143-9001A990F828}" srcOrd="0" destOrd="2" presId="urn:microsoft.com/office/officeart/2005/8/layout/chevron2"/>
    <dgm:cxn modelId="{BA3B77EA-AF46-4A45-9E79-0045FC4320D5}" type="presOf" srcId="{808B1D94-5C7B-4FCE-AF9F-48CFFDD06C61}" destId="{9E868003-B314-4B07-8A24-DC8E3CAF36CA}" srcOrd="0" destOrd="1" presId="urn:microsoft.com/office/officeart/2005/8/layout/chevron2"/>
    <dgm:cxn modelId="{70BDCFEF-6BDF-4678-A2A6-BE8C340FA9A0}" srcId="{C05F80F6-ABA7-44DA-8DF0-150C0E31209D}" destId="{EABC3C18-057D-4426-8037-F89DF1887AA2}" srcOrd="1" destOrd="0" parTransId="{E45AA04E-5149-4E73-95B1-85C66E7F1BBA}" sibTransId="{A7A51D85-A180-42A8-914B-5BEF420244F3}"/>
    <dgm:cxn modelId="{60EFEEFD-C944-4362-8410-B9B7EB484293}" srcId="{A4735EE6-DB9A-487D-ABEF-679A3874DA99}" destId="{6E1018D6-83DB-43F3-ACFC-CE3F2C421033}" srcOrd="2" destOrd="0" parTransId="{7330D2C3-D555-443A-9D48-D32C160CE36D}" sibTransId="{A458D2FC-62A1-4B7F-993B-17C54CBECC4C}"/>
    <dgm:cxn modelId="{B3904A57-5F17-45BB-95BC-F2E8E35E083E}" type="presParOf" srcId="{E9DC4260-2370-4F9B-B7E1-D45CD51B778D}" destId="{7A6943A4-563F-48D7-911C-9C9F6CD41408}" srcOrd="0" destOrd="0" presId="urn:microsoft.com/office/officeart/2005/8/layout/chevron2"/>
    <dgm:cxn modelId="{EDB69E9F-A6D6-4F33-B687-4D80709E801A}" type="presParOf" srcId="{7A6943A4-563F-48D7-911C-9C9F6CD41408}" destId="{B42D0F01-C7BB-4530-9B7F-04D6CDEE36E3}" srcOrd="0" destOrd="0" presId="urn:microsoft.com/office/officeart/2005/8/layout/chevron2"/>
    <dgm:cxn modelId="{E8AC11F4-FAE6-4920-B653-71B173E16345}" type="presParOf" srcId="{7A6943A4-563F-48D7-911C-9C9F6CD41408}" destId="{E5B7B84E-4009-4B53-8797-11659588A7AE}" srcOrd="1" destOrd="0" presId="urn:microsoft.com/office/officeart/2005/8/layout/chevron2"/>
    <dgm:cxn modelId="{FD272E88-75CB-4857-BD2B-225BFAFBDF17}" type="presParOf" srcId="{E9DC4260-2370-4F9B-B7E1-D45CD51B778D}" destId="{5A317010-7377-4FC3-941C-AA36A595AEAE}" srcOrd="1" destOrd="0" presId="urn:microsoft.com/office/officeart/2005/8/layout/chevron2"/>
    <dgm:cxn modelId="{BEB0528D-53CF-4EF7-936B-D2C58E740AD9}" type="presParOf" srcId="{E9DC4260-2370-4F9B-B7E1-D45CD51B778D}" destId="{75B7D39A-2DB5-42C4-A8F4-C7B7C23F1640}" srcOrd="2" destOrd="0" presId="urn:microsoft.com/office/officeart/2005/8/layout/chevron2"/>
    <dgm:cxn modelId="{370A4614-CB16-4283-B5BA-AFC2FD485650}" type="presParOf" srcId="{75B7D39A-2DB5-42C4-A8F4-C7B7C23F1640}" destId="{57F2C33A-34C4-411F-9A45-C7B1BB0BA3B0}" srcOrd="0" destOrd="0" presId="urn:microsoft.com/office/officeart/2005/8/layout/chevron2"/>
    <dgm:cxn modelId="{7AD4A2FD-5B8A-4F00-BFB9-73DFC8C415A4}" type="presParOf" srcId="{75B7D39A-2DB5-42C4-A8F4-C7B7C23F1640}" destId="{D7145701-8D40-4E76-9263-477128BB1F80}" srcOrd="1" destOrd="0" presId="urn:microsoft.com/office/officeart/2005/8/layout/chevron2"/>
    <dgm:cxn modelId="{B69C1277-5234-4CF4-B9C4-CD9521613B7B}" type="presParOf" srcId="{E9DC4260-2370-4F9B-B7E1-D45CD51B778D}" destId="{14132BEA-09CF-41A3-8F39-3BF397ECAB71}" srcOrd="3" destOrd="0" presId="urn:microsoft.com/office/officeart/2005/8/layout/chevron2"/>
    <dgm:cxn modelId="{3F65D151-0900-40BA-9429-92A3E0214571}" type="presParOf" srcId="{E9DC4260-2370-4F9B-B7E1-D45CD51B778D}" destId="{FA74BB71-48CC-4841-920D-CD39A3B8364B}" srcOrd="4" destOrd="0" presId="urn:microsoft.com/office/officeart/2005/8/layout/chevron2"/>
    <dgm:cxn modelId="{B7EC3B06-AF8B-4CE2-8A0A-9F9DECB17721}" type="presParOf" srcId="{FA74BB71-48CC-4841-920D-CD39A3B8364B}" destId="{B2761AA1-173C-4794-835F-19CBA1AD2B2E}" srcOrd="0" destOrd="0" presId="urn:microsoft.com/office/officeart/2005/8/layout/chevron2"/>
    <dgm:cxn modelId="{6542DCEA-BA41-42F1-A824-8FA0D309A5EF}" type="presParOf" srcId="{FA74BB71-48CC-4841-920D-CD39A3B8364B}" destId="{9E868003-B314-4B07-8A24-DC8E3CAF36CA}" srcOrd="1" destOrd="0" presId="urn:microsoft.com/office/officeart/2005/8/layout/chevron2"/>
    <dgm:cxn modelId="{2BC92349-9AF5-4557-B15E-CC532B91E144}" type="presParOf" srcId="{E9DC4260-2370-4F9B-B7E1-D45CD51B778D}" destId="{F04BB3EF-2901-4981-9C3E-1BA353493AF9}" srcOrd="5" destOrd="0" presId="urn:microsoft.com/office/officeart/2005/8/layout/chevron2"/>
    <dgm:cxn modelId="{316DF898-1D3D-4B41-B1D8-D00C79D06AD9}" type="presParOf" srcId="{E9DC4260-2370-4F9B-B7E1-D45CD51B778D}" destId="{FA23D575-654C-489C-95A9-FD887342043C}" srcOrd="6" destOrd="0" presId="urn:microsoft.com/office/officeart/2005/8/layout/chevron2"/>
    <dgm:cxn modelId="{58EA9AC6-FC7D-4045-A3F6-34DB5DEF49CD}" type="presParOf" srcId="{FA23D575-654C-489C-95A9-FD887342043C}" destId="{DB1AC61E-5DB9-4991-94F6-D35957A29812}" srcOrd="0" destOrd="0" presId="urn:microsoft.com/office/officeart/2005/8/layout/chevron2"/>
    <dgm:cxn modelId="{74F04072-EA38-4CA3-90EF-3C6171CA4D1A}" type="presParOf" srcId="{FA23D575-654C-489C-95A9-FD887342043C}" destId="{720E0240-0923-46AE-B143-9001A990F828}" srcOrd="1" destOrd="0" presId="urn:microsoft.com/office/officeart/2005/8/layout/chevron2"/>
    <dgm:cxn modelId="{BCB6186F-56D6-4151-B70D-A83E67E5A1A8}" type="presParOf" srcId="{E9DC4260-2370-4F9B-B7E1-D45CD51B778D}" destId="{5B71ACAF-9686-4CA0-964D-C03046EB7008}" srcOrd="7" destOrd="0" presId="urn:microsoft.com/office/officeart/2005/8/layout/chevron2"/>
    <dgm:cxn modelId="{E72067BA-4473-4D0D-BD60-EA355B6A02F1}" type="presParOf" srcId="{E9DC4260-2370-4F9B-B7E1-D45CD51B778D}" destId="{4EBB6D58-ECB7-4CE6-A019-C07D13A9F9B7}" srcOrd="8" destOrd="0" presId="urn:microsoft.com/office/officeart/2005/8/layout/chevron2"/>
    <dgm:cxn modelId="{11DAC636-A3E3-46DA-91CA-05B83EFF9809}" type="presParOf" srcId="{4EBB6D58-ECB7-4CE6-A019-C07D13A9F9B7}" destId="{E8CC1648-B099-43E5-8F98-296727129D38}" srcOrd="0" destOrd="0" presId="urn:microsoft.com/office/officeart/2005/8/layout/chevron2"/>
    <dgm:cxn modelId="{DBD0E83F-E631-458D-A3B7-A6F7EF8DB93F}" type="presParOf" srcId="{4EBB6D58-ECB7-4CE6-A019-C07D13A9F9B7}" destId="{292F9BFD-9A54-4B08-B380-02181E049E04}"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4735EE6-DB9A-487D-ABEF-679A3874DA99}"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6DE00235-F9C2-47B0-9CAF-6E628E0B2340}">
      <dgm:prSet phldrT="[Text]">
        <dgm:style>
          <a:lnRef idx="2">
            <a:schemeClr val="accent1">
              <a:shade val="15000"/>
            </a:schemeClr>
          </a:lnRef>
          <a:fillRef idx="1">
            <a:schemeClr val="accent1"/>
          </a:fillRef>
          <a:effectRef idx="0">
            <a:schemeClr val="accent1"/>
          </a:effectRef>
          <a:fontRef idx="minor">
            <a:schemeClr val="lt1"/>
          </a:fontRef>
        </dgm:style>
      </dgm:prSet>
      <dgm:spPr/>
      <dgm:t>
        <a:bodyPr/>
        <a:lstStyle/>
        <a:p>
          <a:r>
            <a:rPr lang="en-US" dirty="0"/>
            <a:t>Initiation</a:t>
          </a:r>
        </a:p>
      </dgm:t>
    </dgm:pt>
    <dgm:pt modelId="{C7AED96B-185E-4A83-9C74-07450F2BC976}" type="parTrans" cxnId="{2A665E24-D6D3-4380-BC1D-550499B069E7}">
      <dgm:prSet/>
      <dgm:spPr/>
      <dgm:t>
        <a:bodyPr/>
        <a:lstStyle/>
        <a:p>
          <a:endParaRPr lang="en-US"/>
        </a:p>
      </dgm:t>
    </dgm:pt>
    <dgm:pt modelId="{5433FAF5-CC18-4B0B-9455-61DA94DC9114}" type="sibTrans" cxnId="{2A665E24-D6D3-4380-BC1D-550499B069E7}">
      <dgm:prSet/>
      <dgm:spPr/>
      <dgm:t>
        <a:bodyPr/>
        <a:lstStyle/>
        <a:p>
          <a:endParaRPr lang="en-US"/>
        </a:p>
      </dgm:t>
    </dgm:pt>
    <dgm:pt modelId="{7D575938-21D6-482D-A7B4-2C3EDC138F19}">
      <dgm:prSet phldrT="[Text]" custT="1"/>
      <dgm:spPr/>
      <dgm:t>
        <a:bodyPr/>
        <a:lstStyle/>
        <a:p>
          <a:pPr marL="114300" indent="-114300">
            <a:lnSpc>
              <a:spcPct val="100000"/>
            </a:lnSpc>
          </a:pPr>
          <a:r>
            <a:rPr lang="en-US" sz="1200" dirty="0"/>
            <a:t>Project Charter</a:t>
          </a:r>
        </a:p>
      </dgm:t>
    </dgm:pt>
    <dgm:pt modelId="{CD6CD997-AB37-41AB-BC3B-BD6E3AB9A097}" type="parTrans" cxnId="{DEFE2471-C255-4ED6-AA98-0812AE3623FA}">
      <dgm:prSet/>
      <dgm:spPr/>
      <dgm:t>
        <a:bodyPr/>
        <a:lstStyle/>
        <a:p>
          <a:endParaRPr lang="en-US"/>
        </a:p>
      </dgm:t>
    </dgm:pt>
    <dgm:pt modelId="{605298C9-258B-42AB-9B51-2993FE079A85}" type="sibTrans" cxnId="{DEFE2471-C255-4ED6-AA98-0812AE3623FA}">
      <dgm:prSet/>
      <dgm:spPr/>
      <dgm:t>
        <a:bodyPr/>
        <a:lstStyle/>
        <a:p>
          <a:endParaRPr lang="en-US"/>
        </a:p>
      </dgm:t>
    </dgm:pt>
    <dgm:pt modelId="{19599B4A-AB0F-4DB6-BBF1-0A53F53DB44D}">
      <dgm:prSet phldrT="[Text]" custT="1"/>
      <dgm:spPr/>
      <dgm:t>
        <a:bodyPr/>
        <a:lstStyle/>
        <a:p>
          <a:pPr marL="114300" indent="-114300">
            <a:lnSpc>
              <a:spcPct val="100000"/>
            </a:lnSpc>
          </a:pPr>
          <a:r>
            <a:rPr lang="en-US" sz="1200" dirty="0"/>
            <a:t>Project Proposal</a:t>
          </a:r>
        </a:p>
      </dgm:t>
    </dgm:pt>
    <dgm:pt modelId="{9847DF65-9E75-4F21-816F-BD97C5E87090}" type="parTrans" cxnId="{5A9749DB-1BF3-4075-825E-DD925341A09F}">
      <dgm:prSet/>
      <dgm:spPr/>
      <dgm:t>
        <a:bodyPr/>
        <a:lstStyle/>
        <a:p>
          <a:endParaRPr lang="en-US"/>
        </a:p>
      </dgm:t>
    </dgm:pt>
    <dgm:pt modelId="{0C2B41F6-5E32-4922-98E8-D01BE09FE012}" type="sibTrans" cxnId="{5A9749DB-1BF3-4075-825E-DD925341A09F}">
      <dgm:prSet/>
      <dgm:spPr/>
      <dgm:t>
        <a:bodyPr/>
        <a:lstStyle/>
        <a:p>
          <a:endParaRPr lang="en-US"/>
        </a:p>
      </dgm:t>
    </dgm:pt>
    <dgm:pt modelId="{C05F80F6-ABA7-44DA-8DF0-150C0E31209D}">
      <dgm:prSet phldrT="[Text]">
        <dgm:style>
          <a:lnRef idx="2">
            <a:schemeClr val="accent6">
              <a:shade val="15000"/>
            </a:schemeClr>
          </a:lnRef>
          <a:fillRef idx="1">
            <a:schemeClr val="accent6"/>
          </a:fillRef>
          <a:effectRef idx="0">
            <a:schemeClr val="accent6"/>
          </a:effectRef>
          <a:fontRef idx="minor">
            <a:schemeClr val="lt1"/>
          </a:fontRef>
        </dgm:style>
      </dgm:prSet>
      <dgm:spPr/>
      <dgm:t>
        <a:bodyPr/>
        <a:lstStyle/>
        <a:p>
          <a:r>
            <a:rPr lang="en-US" dirty="0"/>
            <a:t>Planning</a:t>
          </a:r>
        </a:p>
      </dgm:t>
    </dgm:pt>
    <dgm:pt modelId="{86397178-5EF9-4797-9234-FDD4E7E321C1}" type="parTrans" cxnId="{B0AF7576-8594-4F94-9299-598A3C887E11}">
      <dgm:prSet/>
      <dgm:spPr/>
      <dgm:t>
        <a:bodyPr/>
        <a:lstStyle/>
        <a:p>
          <a:endParaRPr lang="en-US"/>
        </a:p>
      </dgm:t>
    </dgm:pt>
    <dgm:pt modelId="{3259F6B9-48D1-4201-8CEB-0B2215A61B11}" type="sibTrans" cxnId="{B0AF7576-8594-4F94-9299-598A3C887E11}">
      <dgm:prSet/>
      <dgm:spPr/>
      <dgm:t>
        <a:bodyPr/>
        <a:lstStyle/>
        <a:p>
          <a:endParaRPr lang="en-US"/>
        </a:p>
      </dgm:t>
    </dgm:pt>
    <dgm:pt modelId="{E62F3E41-0248-46BF-B369-33E349D36E59}">
      <dgm:prSet phldrT="[Text]" custT="1"/>
      <dgm:spPr/>
      <dgm:t>
        <a:bodyPr/>
        <a:lstStyle/>
        <a:p>
          <a:pPr marL="114300" indent="-114300">
            <a:lnSpc>
              <a:spcPct val="100000"/>
            </a:lnSpc>
          </a:pPr>
          <a:r>
            <a:rPr lang="en-US" sz="1200" dirty="0"/>
            <a:t>Requirement Analysis </a:t>
          </a:r>
        </a:p>
      </dgm:t>
    </dgm:pt>
    <dgm:pt modelId="{90357208-BF6A-4E19-A005-89BB1CBC934F}" type="parTrans" cxnId="{FBF40DCA-7590-4009-8F1B-C6EEFEC9EC36}">
      <dgm:prSet/>
      <dgm:spPr/>
      <dgm:t>
        <a:bodyPr/>
        <a:lstStyle/>
        <a:p>
          <a:endParaRPr lang="en-US"/>
        </a:p>
      </dgm:t>
    </dgm:pt>
    <dgm:pt modelId="{E26D52E2-32E0-48D3-BB44-166B767E3892}" type="sibTrans" cxnId="{FBF40DCA-7590-4009-8F1B-C6EEFEC9EC36}">
      <dgm:prSet/>
      <dgm:spPr/>
      <dgm:t>
        <a:bodyPr/>
        <a:lstStyle/>
        <a:p>
          <a:endParaRPr lang="en-US"/>
        </a:p>
      </dgm:t>
    </dgm:pt>
    <dgm:pt modelId="{1D0B7677-E999-4CFD-86B3-B9B96A585C94}">
      <dgm:prSet phldrT="[Text]" custT="1"/>
      <dgm:spPr/>
      <dgm:t>
        <a:bodyPr/>
        <a:lstStyle/>
        <a:p>
          <a:pPr marL="114300" indent="-114300">
            <a:lnSpc>
              <a:spcPct val="100000"/>
            </a:lnSpc>
          </a:pPr>
          <a:r>
            <a:rPr lang="en-US" sz="1200" dirty="0"/>
            <a:t>Collect data</a:t>
          </a:r>
        </a:p>
      </dgm:t>
    </dgm:pt>
    <dgm:pt modelId="{22D21E65-A7DB-449D-92F3-D014B56936E7}" type="parTrans" cxnId="{568F1513-91A9-40E0-89F8-1434C31F3399}">
      <dgm:prSet/>
      <dgm:spPr/>
      <dgm:t>
        <a:bodyPr/>
        <a:lstStyle/>
        <a:p>
          <a:endParaRPr lang="en-US"/>
        </a:p>
      </dgm:t>
    </dgm:pt>
    <dgm:pt modelId="{D4DBD4CB-D2BC-46C6-BE88-1995EFEE1801}" type="sibTrans" cxnId="{568F1513-91A9-40E0-89F8-1434C31F3399}">
      <dgm:prSet/>
      <dgm:spPr/>
      <dgm:t>
        <a:bodyPr/>
        <a:lstStyle/>
        <a:p>
          <a:endParaRPr lang="en-US"/>
        </a:p>
      </dgm:t>
    </dgm:pt>
    <dgm:pt modelId="{6E1018D6-83DB-43F3-ACFC-CE3F2C421033}">
      <dgm:prSet phldrT="[Text]">
        <dgm:style>
          <a:lnRef idx="2">
            <a:schemeClr val="accent3">
              <a:shade val="15000"/>
            </a:schemeClr>
          </a:lnRef>
          <a:fillRef idx="1">
            <a:schemeClr val="accent3"/>
          </a:fillRef>
          <a:effectRef idx="0">
            <a:schemeClr val="accent3"/>
          </a:effectRef>
          <a:fontRef idx="minor">
            <a:schemeClr val="lt1"/>
          </a:fontRef>
        </dgm:style>
      </dgm:prSet>
      <dgm:spPr/>
      <dgm:t>
        <a:bodyPr/>
        <a:lstStyle/>
        <a:p>
          <a:r>
            <a:rPr lang="en-US" dirty="0"/>
            <a:t>Design</a:t>
          </a:r>
        </a:p>
      </dgm:t>
    </dgm:pt>
    <dgm:pt modelId="{7330D2C3-D555-443A-9D48-D32C160CE36D}" type="parTrans" cxnId="{60EFEEFD-C944-4362-8410-B9B7EB484293}">
      <dgm:prSet/>
      <dgm:spPr/>
      <dgm:t>
        <a:bodyPr/>
        <a:lstStyle/>
        <a:p>
          <a:endParaRPr lang="en-US"/>
        </a:p>
      </dgm:t>
    </dgm:pt>
    <dgm:pt modelId="{A458D2FC-62A1-4B7F-993B-17C54CBECC4C}" type="sibTrans" cxnId="{60EFEEFD-C944-4362-8410-B9B7EB484293}">
      <dgm:prSet/>
      <dgm:spPr/>
      <dgm:t>
        <a:bodyPr/>
        <a:lstStyle/>
        <a:p>
          <a:endParaRPr lang="en-US"/>
        </a:p>
      </dgm:t>
    </dgm:pt>
    <dgm:pt modelId="{C1945D1B-71C1-467D-881D-9E1906E0962A}">
      <dgm:prSet phldrT="[Text]" custT="1"/>
      <dgm:spPr/>
      <dgm:t>
        <a:bodyPr/>
        <a:lstStyle/>
        <a:p>
          <a:pPr marL="114300" indent="-114300">
            <a:lnSpc>
              <a:spcPct val="100000"/>
            </a:lnSpc>
          </a:pPr>
          <a:r>
            <a:rPr lang="en-US" sz="1200" dirty="0"/>
            <a:t>Publish research paper</a:t>
          </a:r>
        </a:p>
      </dgm:t>
    </dgm:pt>
    <dgm:pt modelId="{70565755-4176-404E-A2B1-FF5BE7E3FCDE}" type="parTrans" cxnId="{7BAEDFDE-DAC3-4833-8CA2-67FFA668F89A}">
      <dgm:prSet/>
      <dgm:spPr/>
      <dgm:t>
        <a:bodyPr/>
        <a:lstStyle/>
        <a:p>
          <a:endParaRPr lang="en-US"/>
        </a:p>
      </dgm:t>
    </dgm:pt>
    <dgm:pt modelId="{77DDD8A9-8998-4002-A9CF-215FE3716449}" type="sibTrans" cxnId="{7BAEDFDE-DAC3-4833-8CA2-67FFA668F89A}">
      <dgm:prSet/>
      <dgm:spPr/>
      <dgm:t>
        <a:bodyPr/>
        <a:lstStyle/>
        <a:p>
          <a:endParaRPr lang="en-US"/>
        </a:p>
      </dgm:t>
    </dgm:pt>
    <dgm:pt modelId="{4197162F-9EEE-4C79-BD26-998B61DF1461}">
      <dgm:prSet phldrT="[Text]">
        <dgm:style>
          <a:lnRef idx="2">
            <a:schemeClr val="accent4">
              <a:shade val="15000"/>
            </a:schemeClr>
          </a:lnRef>
          <a:fillRef idx="1">
            <a:schemeClr val="accent4"/>
          </a:fillRef>
          <a:effectRef idx="0">
            <a:schemeClr val="accent4"/>
          </a:effectRef>
          <a:fontRef idx="minor">
            <a:schemeClr val="lt1"/>
          </a:fontRef>
        </dgm:style>
      </dgm:prSet>
      <dgm:spPr/>
      <dgm:t>
        <a:bodyPr/>
        <a:lstStyle/>
        <a:p>
          <a:r>
            <a:rPr lang="en-US" dirty="0"/>
            <a:t>Implement</a:t>
          </a:r>
        </a:p>
      </dgm:t>
    </dgm:pt>
    <dgm:pt modelId="{8646C8B3-E509-4EF1-B5B9-F3F1094D2B5A}" type="parTrans" cxnId="{11141DD0-EF18-448F-A32D-A39129DAA4E0}">
      <dgm:prSet/>
      <dgm:spPr/>
      <dgm:t>
        <a:bodyPr/>
        <a:lstStyle/>
        <a:p>
          <a:endParaRPr lang="en-US"/>
        </a:p>
      </dgm:t>
    </dgm:pt>
    <dgm:pt modelId="{AD0111C7-CF60-4DE5-8606-47BCACEA227D}" type="sibTrans" cxnId="{11141DD0-EF18-448F-A32D-A39129DAA4E0}">
      <dgm:prSet/>
      <dgm:spPr/>
      <dgm:t>
        <a:bodyPr/>
        <a:lstStyle/>
        <a:p>
          <a:endParaRPr lang="en-US"/>
        </a:p>
      </dgm:t>
    </dgm:pt>
    <dgm:pt modelId="{123AE13B-766E-4BEC-939C-15A0118BF14E}">
      <dgm:prSet phldrT="[Text]">
        <dgm:style>
          <a:lnRef idx="2">
            <a:schemeClr val="accent5">
              <a:shade val="15000"/>
            </a:schemeClr>
          </a:lnRef>
          <a:fillRef idx="1">
            <a:schemeClr val="accent5"/>
          </a:fillRef>
          <a:effectRef idx="0">
            <a:schemeClr val="accent5"/>
          </a:effectRef>
          <a:fontRef idx="minor">
            <a:schemeClr val="lt1"/>
          </a:fontRef>
        </dgm:style>
      </dgm:prSet>
      <dgm:spPr/>
      <dgm:t>
        <a:bodyPr/>
        <a:lstStyle/>
        <a:p>
          <a:r>
            <a:rPr lang="en-US" dirty="0"/>
            <a:t>Close Out</a:t>
          </a:r>
        </a:p>
      </dgm:t>
    </dgm:pt>
    <dgm:pt modelId="{210F5E4E-FDBB-418A-BB33-AF9A27471F7A}" type="parTrans" cxnId="{89E687A6-F375-491A-8018-CE39CEDC5FE7}">
      <dgm:prSet/>
      <dgm:spPr/>
      <dgm:t>
        <a:bodyPr/>
        <a:lstStyle/>
        <a:p>
          <a:endParaRPr lang="en-US"/>
        </a:p>
      </dgm:t>
    </dgm:pt>
    <dgm:pt modelId="{6D5AD50D-E5C9-4D48-B4B1-82FE276C4153}" type="sibTrans" cxnId="{89E687A6-F375-491A-8018-CE39CEDC5FE7}">
      <dgm:prSet/>
      <dgm:spPr/>
      <dgm:t>
        <a:bodyPr/>
        <a:lstStyle/>
        <a:p>
          <a:endParaRPr lang="en-US"/>
        </a:p>
      </dgm:t>
    </dgm:pt>
    <dgm:pt modelId="{EABC3C18-057D-4426-8037-F89DF1887AA2}">
      <dgm:prSet phldrT="[Text]" custT="1"/>
      <dgm:spPr/>
      <dgm:t>
        <a:bodyPr/>
        <a:lstStyle/>
        <a:p>
          <a:pPr marL="114300" indent="-114300">
            <a:lnSpc>
              <a:spcPct val="100000"/>
            </a:lnSpc>
          </a:pPr>
          <a:r>
            <a:rPr lang="en-US" sz="1200" dirty="0"/>
            <a:t>Feasibility Study</a:t>
          </a:r>
        </a:p>
      </dgm:t>
    </dgm:pt>
    <dgm:pt modelId="{E45AA04E-5149-4E73-95B1-85C66E7F1BBA}" type="parTrans" cxnId="{70BDCFEF-6BDF-4678-A2A6-BE8C340FA9A0}">
      <dgm:prSet/>
      <dgm:spPr/>
      <dgm:t>
        <a:bodyPr/>
        <a:lstStyle/>
        <a:p>
          <a:endParaRPr lang="en-US"/>
        </a:p>
      </dgm:t>
    </dgm:pt>
    <dgm:pt modelId="{A7A51D85-A180-42A8-914B-5BEF420244F3}" type="sibTrans" cxnId="{70BDCFEF-6BDF-4678-A2A6-BE8C340FA9A0}">
      <dgm:prSet/>
      <dgm:spPr/>
      <dgm:t>
        <a:bodyPr/>
        <a:lstStyle/>
        <a:p>
          <a:endParaRPr lang="en-US"/>
        </a:p>
      </dgm:t>
    </dgm:pt>
    <dgm:pt modelId="{43C46735-B37E-4AC0-9002-C5C2725B9D0F}">
      <dgm:prSet custT="1"/>
      <dgm:spPr/>
      <dgm:t>
        <a:bodyPr/>
        <a:lstStyle/>
        <a:p>
          <a:pPr marL="114300" indent="-114300">
            <a:lnSpc>
              <a:spcPct val="100000"/>
            </a:lnSpc>
          </a:pPr>
          <a:r>
            <a:rPr lang="en-US" sz="1200" dirty="0"/>
            <a:t>Create Use Case Diagram</a:t>
          </a:r>
        </a:p>
      </dgm:t>
    </dgm:pt>
    <dgm:pt modelId="{AD2ECC2F-9130-4A31-B1A5-419E2C4D494F}" type="parTrans" cxnId="{66FBC50A-779E-4B47-8D7B-49E9B2468D18}">
      <dgm:prSet/>
      <dgm:spPr/>
      <dgm:t>
        <a:bodyPr/>
        <a:lstStyle/>
        <a:p>
          <a:endParaRPr lang="en-US"/>
        </a:p>
      </dgm:t>
    </dgm:pt>
    <dgm:pt modelId="{9B397C1F-EEAB-434A-BA8F-9270668F23F0}" type="sibTrans" cxnId="{66FBC50A-779E-4B47-8D7B-49E9B2468D18}">
      <dgm:prSet/>
      <dgm:spPr/>
      <dgm:t>
        <a:bodyPr/>
        <a:lstStyle/>
        <a:p>
          <a:endParaRPr lang="en-US"/>
        </a:p>
      </dgm:t>
    </dgm:pt>
    <dgm:pt modelId="{808B1D94-5C7B-4FCE-AF9F-48CFFDD06C61}">
      <dgm:prSet custT="1"/>
      <dgm:spPr/>
      <dgm:t>
        <a:bodyPr/>
        <a:lstStyle/>
        <a:p>
          <a:pPr marL="114300" indent="-114300">
            <a:lnSpc>
              <a:spcPct val="100000"/>
            </a:lnSpc>
          </a:pPr>
          <a:r>
            <a:rPr lang="en-US" sz="1200" dirty="0"/>
            <a:t>Create ER Diagram</a:t>
          </a:r>
        </a:p>
      </dgm:t>
    </dgm:pt>
    <dgm:pt modelId="{39851176-97D1-4C73-A37E-0665A4196E3A}" type="parTrans" cxnId="{999FE971-F0A2-4BC9-B697-925C45B47D12}">
      <dgm:prSet/>
      <dgm:spPr/>
      <dgm:t>
        <a:bodyPr/>
        <a:lstStyle/>
        <a:p>
          <a:endParaRPr lang="en-US"/>
        </a:p>
      </dgm:t>
    </dgm:pt>
    <dgm:pt modelId="{EA671B76-B861-453D-B4CE-AC1C35EC8F9C}" type="sibTrans" cxnId="{999FE971-F0A2-4BC9-B697-925C45B47D12}">
      <dgm:prSet/>
      <dgm:spPr/>
      <dgm:t>
        <a:bodyPr/>
        <a:lstStyle/>
        <a:p>
          <a:endParaRPr lang="en-US"/>
        </a:p>
      </dgm:t>
    </dgm:pt>
    <dgm:pt modelId="{97395E71-5281-470F-ADA2-70D6A4D98D3A}">
      <dgm:prSet custT="1"/>
      <dgm:spPr/>
      <dgm:t>
        <a:bodyPr/>
        <a:lstStyle/>
        <a:p>
          <a:pPr marL="114300" indent="-114300">
            <a:lnSpc>
              <a:spcPct val="100000"/>
            </a:lnSpc>
          </a:pPr>
          <a:r>
            <a:rPr lang="en-US" sz="1200" dirty="0"/>
            <a:t>Design Wire Frames for UI</a:t>
          </a:r>
        </a:p>
      </dgm:t>
    </dgm:pt>
    <dgm:pt modelId="{FE6B9FA9-570B-4711-890B-D56DEEF5E35A}" type="parTrans" cxnId="{5664EBE5-CE10-41B6-B95D-0C6E06B315AB}">
      <dgm:prSet/>
      <dgm:spPr/>
      <dgm:t>
        <a:bodyPr/>
        <a:lstStyle/>
        <a:p>
          <a:endParaRPr lang="en-US"/>
        </a:p>
      </dgm:t>
    </dgm:pt>
    <dgm:pt modelId="{329BC239-7EFD-4B11-90D6-C35DB66DB62D}" type="sibTrans" cxnId="{5664EBE5-CE10-41B6-B95D-0C6E06B315AB}">
      <dgm:prSet/>
      <dgm:spPr/>
      <dgm:t>
        <a:bodyPr/>
        <a:lstStyle/>
        <a:p>
          <a:endParaRPr lang="en-US"/>
        </a:p>
      </dgm:t>
    </dgm:pt>
    <dgm:pt modelId="{2C477051-1868-492A-A223-704709341D45}">
      <dgm:prSet custT="1"/>
      <dgm:spPr/>
      <dgm:t>
        <a:bodyPr/>
        <a:lstStyle/>
        <a:p>
          <a:pPr marL="114300" indent="-114300">
            <a:lnSpc>
              <a:spcPct val="100000"/>
            </a:lnSpc>
          </a:pPr>
          <a:r>
            <a:rPr lang="en-US" sz="1200" dirty="0"/>
            <a:t>Design User Interface</a:t>
          </a:r>
        </a:p>
      </dgm:t>
    </dgm:pt>
    <dgm:pt modelId="{8B7A9398-242D-48B8-AA0B-8FB4E803EB4C}" type="parTrans" cxnId="{2AD7EF35-D88F-4384-9A0E-ACE40945B122}">
      <dgm:prSet/>
      <dgm:spPr/>
      <dgm:t>
        <a:bodyPr/>
        <a:lstStyle/>
        <a:p>
          <a:endParaRPr lang="en-US"/>
        </a:p>
      </dgm:t>
    </dgm:pt>
    <dgm:pt modelId="{BE0EF855-5869-44F6-83A2-A559853086D8}" type="sibTrans" cxnId="{2AD7EF35-D88F-4384-9A0E-ACE40945B122}">
      <dgm:prSet/>
      <dgm:spPr/>
      <dgm:t>
        <a:bodyPr/>
        <a:lstStyle/>
        <a:p>
          <a:endParaRPr lang="en-US"/>
        </a:p>
      </dgm:t>
    </dgm:pt>
    <dgm:pt modelId="{858A15F6-1145-435A-A2CE-64FC43E65B37}">
      <dgm:prSet custT="1"/>
      <dgm:spPr/>
      <dgm:t>
        <a:bodyPr/>
        <a:lstStyle/>
        <a:p>
          <a:pPr marL="114300" indent="-114300">
            <a:lnSpc>
              <a:spcPct val="100000"/>
            </a:lnSpc>
          </a:pPr>
          <a:r>
            <a:rPr lang="en-US" sz="1200" dirty="0"/>
            <a:t>Develop Algorithm </a:t>
          </a:r>
        </a:p>
      </dgm:t>
    </dgm:pt>
    <dgm:pt modelId="{1F35DCB1-04D0-49FF-BC32-23926BE34CDF}" type="parTrans" cxnId="{0634F60E-2C38-4CEF-9970-446F1AE8AB2E}">
      <dgm:prSet/>
      <dgm:spPr/>
      <dgm:t>
        <a:bodyPr/>
        <a:lstStyle/>
        <a:p>
          <a:endParaRPr lang="en-US"/>
        </a:p>
      </dgm:t>
    </dgm:pt>
    <dgm:pt modelId="{1FEE21B0-1194-4138-BC96-E4DC194FD846}" type="sibTrans" cxnId="{0634F60E-2C38-4CEF-9970-446F1AE8AB2E}">
      <dgm:prSet/>
      <dgm:spPr/>
      <dgm:t>
        <a:bodyPr/>
        <a:lstStyle/>
        <a:p>
          <a:endParaRPr lang="en-US"/>
        </a:p>
      </dgm:t>
    </dgm:pt>
    <dgm:pt modelId="{10E4E8D2-2058-406F-B456-EF8B51802966}">
      <dgm:prSet custT="1"/>
      <dgm:spPr/>
      <dgm:t>
        <a:bodyPr/>
        <a:lstStyle/>
        <a:p>
          <a:pPr marL="114300" indent="-114300">
            <a:lnSpc>
              <a:spcPct val="100000"/>
            </a:lnSpc>
          </a:pPr>
          <a:r>
            <a:rPr lang="en-US" sz="1200" dirty="0"/>
            <a:t>Develop Dataset</a:t>
          </a:r>
        </a:p>
      </dgm:t>
    </dgm:pt>
    <dgm:pt modelId="{BEFC39E6-3109-4836-A0DB-957EC09ACE0F}" type="parTrans" cxnId="{A7E997C2-010B-4D28-B206-CE22F72D8DC6}">
      <dgm:prSet/>
      <dgm:spPr/>
      <dgm:t>
        <a:bodyPr/>
        <a:lstStyle/>
        <a:p>
          <a:endParaRPr lang="en-US"/>
        </a:p>
      </dgm:t>
    </dgm:pt>
    <dgm:pt modelId="{F0DE922A-E88E-4C54-937B-A14C98BFEA59}" type="sibTrans" cxnId="{A7E997C2-010B-4D28-B206-CE22F72D8DC6}">
      <dgm:prSet/>
      <dgm:spPr/>
      <dgm:t>
        <a:bodyPr/>
        <a:lstStyle/>
        <a:p>
          <a:endParaRPr lang="en-US"/>
        </a:p>
      </dgm:t>
    </dgm:pt>
    <dgm:pt modelId="{F1C35DC2-5DF7-4190-A252-DDBF5AC24DFE}">
      <dgm:prSet custT="1"/>
      <dgm:spPr/>
      <dgm:t>
        <a:bodyPr/>
        <a:lstStyle/>
        <a:p>
          <a:pPr marL="114300" indent="-114300">
            <a:lnSpc>
              <a:spcPct val="100000"/>
            </a:lnSpc>
          </a:pPr>
          <a:r>
            <a:rPr lang="en-US" sz="1200" dirty="0"/>
            <a:t>Implement Backend</a:t>
          </a:r>
        </a:p>
      </dgm:t>
    </dgm:pt>
    <dgm:pt modelId="{68E997B4-E56C-49BB-A2F5-12833FA0805F}" type="sibTrans" cxnId="{DBFBF769-F321-4FFD-A87C-5BAD8900937E}">
      <dgm:prSet/>
      <dgm:spPr/>
      <dgm:t>
        <a:bodyPr/>
        <a:lstStyle/>
        <a:p>
          <a:endParaRPr lang="en-US"/>
        </a:p>
      </dgm:t>
    </dgm:pt>
    <dgm:pt modelId="{E47DB9AC-455C-4698-B53E-1AA72CE972C0}" type="parTrans" cxnId="{DBFBF769-F321-4FFD-A87C-5BAD8900937E}">
      <dgm:prSet/>
      <dgm:spPr/>
      <dgm:t>
        <a:bodyPr/>
        <a:lstStyle/>
        <a:p>
          <a:endParaRPr lang="en-US"/>
        </a:p>
      </dgm:t>
    </dgm:pt>
    <dgm:pt modelId="{A9E57C60-2B13-4FBF-AC19-932F212B26EC}">
      <dgm:prSet custT="1" custLinFactNeighborX="4155"/>
      <dgm:spPr/>
      <dgm:t>
        <a:bodyPr/>
        <a:lstStyle/>
        <a:p>
          <a:pPr marL="114300" indent="-114300">
            <a:lnSpc>
              <a:spcPct val="100000"/>
            </a:lnSpc>
          </a:pPr>
          <a:r>
            <a:rPr lang="en-US" sz="1200" dirty="0"/>
            <a:t>Implement Frontend</a:t>
          </a:r>
        </a:p>
      </dgm:t>
    </dgm:pt>
    <dgm:pt modelId="{7061DAC8-DFFF-4244-8BEF-FE6C22E2CCD7}" type="parTrans" cxnId="{2FEC8CA6-0C71-49E9-BC05-E6B7B7840ED8}">
      <dgm:prSet/>
      <dgm:spPr/>
      <dgm:t>
        <a:bodyPr/>
        <a:lstStyle/>
        <a:p>
          <a:endParaRPr lang="en-US"/>
        </a:p>
      </dgm:t>
    </dgm:pt>
    <dgm:pt modelId="{7F682C7F-018B-4A3A-A525-442AD89E86B0}" type="sibTrans" cxnId="{2FEC8CA6-0C71-49E9-BC05-E6B7B7840ED8}">
      <dgm:prSet/>
      <dgm:spPr/>
      <dgm:t>
        <a:bodyPr/>
        <a:lstStyle/>
        <a:p>
          <a:endParaRPr lang="en-US"/>
        </a:p>
      </dgm:t>
    </dgm:pt>
    <dgm:pt modelId="{E9D30084-3B50-406D-BB81-B3B710CB43B9}">
      <dgm:prSet phldrT="[Text]" custT="1"/>
      <dgm:spPr/>
      <dgm:t>
        <a:bodyPr/>
        <a:lstStyle/>
        <a:p>
          <a:pPr marL="114300" indent="-114300">
            <a:lnSpc>
              <a:spcPct val="100000"/>
            </a:lnSpc>
          </a:pPr>
          <a:r>
            <a:rPr lang="en-US" sz="1200" dirty="0"/>
            <a:t>Final presentation</a:t>
          </a:r>
        </a:p>
      </dgm:t>
    </dgm:pt>
    <dgm:pt modelId="{EACF2C0C-4F0D-47C4-8E98-EF644777BC4D}" type="parTrans" cxnId="{F931367E-A1C1-47F5-ACCD-8C358BCC9DE3}">
      <dgm:prSet/>
      <dgm:spPr/>
      <dgm:t>
        <a:bodyPr/>
        <a:lstStyle/>
        <a:p>
          <a:endParaRPr lang="en-US"/>
        </a:p>
      </dgm:t>
    </dgm:pt>
    <dgm:pt modelId="{D3A8E7BB-C750-45A3-9AF9-B5F5F81679D6}" type="sibTrans" cxnId="{F931367E-A1C1-47F5-ACCD-8C358BCC9DE3}">
      <dgm:prSet/>
      <dgm:spPr/>
      <dgm:t>
        <a:bodyPr/>
        <a:lstStyle/>
        <a:p>
          <a:endParaRPr lang="en-US"/>
        </a:p>
      </dgm:t>
    </dgm:pt>
    <dgm:pt modelId="{633A4AF6-16CC-4EDE-BE84-7F8FFC23BFBD}">
      <dgm:prSet phldrT="[Text]" custT="1"/>
      <dgm:spPr/>
      <dgm:t>
        <a:bodyPr/>
        <a:lstStyle/>
        <a:p>
          <a:pPr marL="114300" indent="-114300">
            <a:lnSpc>
              <a:spcPct val="100000"/>
            </a:lnSpc>
          </a:pPr>
          <a:r>
            <a:rPr lang="en-US" sz="1200" dirty="0"/>
            <a:t>Deploy web application</a:t>
          </a:r>
        </a:p>
      </dgm:t>
    </dgm:pt>
    <dgm:pt modelId="{D804A6CA-6E3B-4742-8F93-10849E134601}" type="parTrans" cxnId="{6AE683A3-B838-40CD-A3EF-D4CF3A99446B}">
      <dgm:prSet/>
      <dgm:spPr/>
      <dgm:t>
        <a:bodyPr/>
        <a:lstStyle/>
        <a:p>
          <a:endParaRPr lang="en-US"/>
        </a:p>
      </dgm:t>
    </dgm:pt>
    <dgm:pt modelId="{DD93E100-6F7D-49F6-900E-CBFBB387744C}" type="sibTrans" cxnId="{6AE683A3-B838-40CD-A3EF-D4CF3A99446B}">
      <dgm:prSet/>
      <dgm:spPr/>
      <dgm:t>
        <a:bodyPr/>
        <a:lstStyle/>
        <a:p>
          <a:endParaRPr lang="en-US"/>
        </a:p>
      </dgm:t>
    </dgm:pt>
    <dgm:pt modelId="{E9DC4260-2370-4F9B-B7E1-D45CD51B778D}" type="pres">
      <dgm:prSet presAssocID="{A4735EE6-DB9A-487D-ABEF-679A3874DA99}" presName="linearFlow" presStyleCnt="0">
        <dgm:presLayoutVars>
          <dgm:dir/>
          <dgm:animLvl val="lvl"/>
          <dgm:resizeHandles val="exact"/>
        </dgm:presLayoutVars>
      </dgm:prSet>
      <dgm:spPr/>
    </dgm:pt>
    <dgm:pt modelId="{7A6943A4-563F-48D7-911C-9C9F6CD41408}" type="pres">
      <dgm:prSet presAssocID="{6DE00235-F9C2-47B0-9CAF-6E628E0B2340}" presName="composite" presStyleCnt="0"/>
      <dgm:spPr/>
    </dgm:pt>
    <dgm:pt modelId="{B42D0F01-C7BB-4530-9B7F-04D6CDEE36E3}" type="pres">
      <dgm:prSet presAssocID="{6DE00235-F9C2-47B0-9CAF-6E628E0B2340}" presName="parentText" presStyleLbl="alignNode1" presStyleIdx="0" presStyleCnt="5" custScaleX="118211" custScaleY="115511">
        <dgm:presLayoutVars>
          <dgm:chMax val="1"/>
          <dgm:bulletEnabled val="1"/>
        </dgm:presLayoutVars>
      </dgm:prSet>
      <dgm:spPr/>
    </dgm:pt>
    <dgm:pt modelId="{E5B7B84E-4009-4B53-8797-11659588A7AE}" type="pres">
      <dgm:prSet presAssocID="{6DE00235-F9C2-47B0-9CAF-6E628E0B2340}" presName="descendantText" presStyleLbl="alignAcc1" presStyleIdx="0" presStyleCnt="5" custScaleY="128310" custLinFactNeighborX="3432">
        <dgm:presLayoutVars>
          <dgm:bulletEnabled val="1"/>
        </dgm:presLayoutVars>
      </dgm:prSet>
      <dgm:spPr/>
    </dgm:pt>
    <dgm:pt modelId="{5A317010-7377-4FC3-941C-AA36A595AEAE}" type="pres">
      <dgm:prSet presAssocID="{5433FAF5-CC18-4B0B-9455-61DA94DC9114}" presName="sp" presStyleCnt="0"/>
      <dgm:spPr/>
    </dgm:pt>
    <dgm:pt modelId="{75B7D39A-2DB5-42C4-A8F4-C7B7C23F1640}" type="pres">
      <dgm:prSet presAssocID="{C05F80F6-ABA7-44DA-8DF0-150C0E31209D}" presName="composite" presStyleCnt="0"/>
      <dgm:spPr/>
    </dgm:pt>
    <dgm:pt modelId="{57F2C33A-34C4-411F-9A45-C7B1BB0BA3B0}" type="pres">
      <dgm:prSet presAssocID="{C05F80F6-ABA7-44DA-8DF0-150C0E31209D}" presName="parentText" presStyleLbl="alignNode1" presStyleIdx="1" presStyleCnt="5" custScaleX="118211" custScaleY="107675">
        <dgm:presLayoutVars>
          <dgm:chMax val="1"/>
          <dgm:bulletEnabled val="1"/>
        </dgm:presLayoutVars>
      </dgm:prSet>
      <dgm:spPr/>
    </dgm:pt>
    <dgm:pt modelId="{D7145701-8D40-4E76-9263-477128BB1F80}" type="pres">
      <dgm:prSet presAssocID="{C05F80F6-ABA7-44DA-8DF0-150C0E31209D}" presName="descendantText" presStyleLbl="alignAcc1" presStyleIdx="1" presStyleCnt="5" custScaleX="88205" custScaleY="128427" custLinFactNeighborX="-2773">
        <dgm:presLayoutVars>
          <dgm:bulletEnabled val="1"/>
        </dgm:presLayoutVars>
      </dgm:prSet>
      <dgm:spPr/>
    </dgm:pt>
    <dgm:pt modelId="{14132BEA-09CF-41A3-8F39-3BF397ECAB71}" type="pres">
      <dgm:prSet presAssocID="{3259F6B9-48D1-4201-8CEB-0B2215A61B11}" presName="sp" presStyleCnt="0"/>
      <dgm:spPr/>
    </dgm:pt>
    <dgm:pt modelId="{FA74BB71-48CC-4841-920D-CD39A3B8364B}" type="pres">
      <dgm:prSet presAssocID="{6E1018D6-83DB-43F3-ACFC-CE3F2C421033}" presName="composite" presStyleCnt="0"/>
      <dgm:spPr/>
    </dgm:pt>
    <dgm:pt modelId="{B2761AA1-173C-4794-835F-19CBA1AD2B2E}" type="pres">
      <dgm:prSet presAssocID="{6E1018D6-83DB-43F3-ACFC-CE3F2C421033}" presName="parentText" presStyleLbl="alignNode1" presStyleIdx="2" presStyleCnt="5" custScaleX="118211" custScaleY="107675">
        <dgm:presLayoutVars>
          <dgm:chMax val="1"/>
          <dgm:bulletEnabled val="1"/>
        </dgm:presLayoutVars>
      </dgm:prSet>
      <dgm:spPr/>
    </dgm:pt>
    <dgm:pt modelId="{9E868003-B314-4B07-8A24-DC8E3CAF36CA}" type="pres">
      <dgm:prSet presAssocID="{6E1018D6-83DB-43F3-ACFC-CE3F2C421033}" presName="descendantText" presStyleLbl="alignAcc1" presStyleIdx="2" presStyleCnt="5" custScaleX="87466" custScaleY="128689" custLinFactNeighborX="-3038">
        <dgm:presLayoutVars>
          <dgm:bulletEnabled val="1"/>
        </dgm:presLayoutVars>
      </dgm:prSet>
      <dgm:spPr/>
    </dgm:pt>
    <dgm:pt modelId="{F04BB3EF-2901-4981-9C3E-1BA353493AF9}" type="pres">
      <dgm:prSet presAssocID="{A458D2FC-62A1-4B7F-993B-17C54CBECC4C}" presName="sp" presStyleCnt="0"/>
      <dgm:spPr/>
    </dgm:pt>
    <dgm:pt modelId="{FA23D575-654C-489C-95A9-FD887342043C}" type="pres">
      <dgm:prSet presAssocID="{4197162F-9EEE-4C79-BD26-998B61DF1461}" presName="composite" presStyleCnt="0"/>
      <dgm:spPr/>
    </dgm:pt>
    <dgm:pt modelId="{DB1AC61E-5DB9-4991-94F6-D35957A29812}" type="pres">
      <dgm:prSet presAssocID="{4197162F-9EEE-4C79-BD26-998B61DF1461}" presName="parentText" presStyleLbl="alignNode1" presStyleIdx="3" presStyleCnt="5" custScaleX="118211" custScaleY="110950">
        <dgm:presLayoutVars>
          <dgm:chMax val="1"/>
          <dgm:bulletEnabled val="1"/>
        </dgm:presLayoutVars>
      </dgm:prSet>
      <dgm:spPr/>
    </dgm:pt>
    <dgm:pt modelId="{720E0240-0923-46AE-B143-9001A990F828}" type="pres">
      <dgm:prSet presAssocID="{4197162F-9EEE-4C79-BD26-998B61DF1461}" presName="descendantText" presStyleLbl="alignAcc1" presStyleIdx="3" presStyleCnt="5" custScaleY="131068" custLinFactNeighborX="4155">
        <dgm:presLayoutVars>
          <dgm:bulletEnabled val="1"/>
        </dgm:presLayoutVars>
      </dgm:prSet>
      <dgm:spPr/>
    </dgm:pt>
    <dgm:pt modelId="{5B71ACAF-9686-4CA0-964D-C03046EB7008}" type="pres">
      <dgm:prSet presAssocID="{AD0111C7-CF60-4DE5-8606-47BCACEA227D}" presName="sp" presStyleCnt="0"/>
      <dgm:spPr/>
    </dgm:pt>
    <dgm:pt modelId="{4EBB6D58-ECB7-4CE6-A019-C07D13A9F9B7}" type="pres">
      <dgm:prSet presAssocID="{123AE13B-766E-4BEC-939C-15A0118BF14E}" presName="composite" presStyleCnt="0"/>
      <dgm:spPr/>
    </dgm:pt>
    <dgm:pt modelId="{E8CC1648-B099-43E5-8F98-296727129D38}" type="pres">
      <dgm:prSet presAssocID="{123AE13B-766E-4BEC-939C-15A0118BF14E}" presName="parentText" presStyleLbl="alignNode1" presStyleIdx="4" presStyleCnt="5" custScaleX="118211" custScaleY="107675">
        <dgm:presLayoutVars>
          <dgm:chMax val="1"/>
          <dgm:bulletEnabled val="1"/>
        </dgm:presLayoutVars>
      </dgm:prSet>
      <dgm:spPr/>
    </dgm:pt>
    <dgm:pt modelId="{292F9BFD-9A54-4B08-B380-02181E049E04}" type="pres">
      <dgm:prSet presAssocID="{123AE13B-766E-4BEC-939C-15A0118BF14E}" presName="descendantText" presStyleLbl="alignAcc1" presStyleIdx="4" presStyleCnt="5" custScaleY="131068" custLinFactNeighborX="4176">
        <dgm:presLayoutVars>
          <dgm:bulletEnabled val="1"/>
        </dgm:presLayoutVars>
      </dgm:prSet>
      <dgm:spPr/>
    </dgm:pt>
  </dgm:ptLst>
  <dgm:cxnLst>
    <dgm:cxn modelId="{99653306-BBB4-49BE-AA3B-A340B5B2BDBE}" type="presOf" srcId="{123AE13B-766E-4BEC-939C-15A0118BF14E}" destId="{E8CC1648-B099-43E5-8F98-296727129D38}" srcOrd="0" destOrd="0" presId="urn:microsoft.com/office/officeart/2005/8/layout/chevron2"/>
    <dgm:cxn modelId="{66FBC50A-779E-4B47-8D7B-49E9B2468D18}" srcId="{6E1018D6-83DB-43F3-ACFC-CE3F2C421033}" destId="{43C46735-B37E-4AC0-9002-C5C2725B9D0F}" srcOrd="0" destOrd="0" parTransId="{AD2ECC2F-9130-4A31-B1A5-419E2C4D494F}" sibTransId="{9B397C1F-EEAB-434A-BA8F-9270668F23F0}"/>
    <dgm:cxn modelId="{ECBAEC0D-9829-43D2-80B6-5E2718FFA10D}" type="presOf" srcId="{19599B4A-AB0F-4DB6-BBF1-0A53F53DB44D}" destId="{E5B7B84E-4009-4B53-8797-11659588A7AE}" srcOrd="0" destOrd="1" presId="urn:microsoft.com/office/officeart/2005/8/layout/chevron2"/>
    <dgm:cxn modelId="{120FCF0E-EB45-4796-A637-91304EBE86A9}" type="presOf" srcId="{A4735EE6-DB9A-487D-ABEF-679A3874DA99}" destId="{E9DC4260-2370-4F9B-B7E1-D45CD51B778D}" srcOrd="0" destOrd="0" presId="urn:microsoft.com/office/officeart/2005/8/layout/chevron2"/>
    <dgm:cxn modelId="{0634F60E-2C38-4CEF-9970-446F1AE8AB2E}" srcId="{4197162F-9EEE-4C79-BD26-998B61DF1461}" destId="{858A15F6-1145-435A-A2CE-64FC43E65B37}" srcOrd="1" destOrd="0" parTransId="{1F35DCB1-04D0-49FF-BC32-23926BE34CDF}" sibTransId="{1FEE21B0-1194-4138-BC96-E4DC194FD846}"/>
    <dgm:cxn modelId="{568F1513-91A9-40E0-89F8-1434C31F3399}" srcId="{C05F80F6-ABA7-44DA-8DF0-150C0E31209D}" destId="{1D0B7677-E999-4CFD-86B3-B9B96A585C94}" srcOrd="2" destOrd="0" parTransId="{22D21E65-A7DB-449D-92F3-D014B56936E7}" sibTransId="{D4DBD4CB-D2BC-46C6-BE88-1995EFEE1801}"/>
    <dgm:cxn modelId="{2A665E24-D6D3-4380-BC1D-550499B069E7}" srcId="{A4735EE6-DB9A-487D-ABEF-679A3874DA99}" destId="{6DE00235-F9C2-47B0-9CAF-6E628E0B2340}" srcOrd="0" destOrd="0" parTransId="{C7AED96B-185E-4A83-9C74-07450F2BC976}" sibTransId="{5433FAF5-CC18-4B0B-9455-61DA94DC9114}"/>
    <dgm:cxn modelId="{2AD7EF35-D88F-4384-9A0E-ACE40945B122}" srcId="{6E1018D6-83DB-43F3-ACFC-CE3F2C421033}" destId="{2C477051-1868-492A-A223-704709341D45}" srcOrd="3" destOrd="0" parTransId="{8B7A9398-242D-48B8-AA0B-8FB4E803EB4C}" sibTransId="{BE0EF855-5869-44F6-83A2-A559853086D8}"/>
    <dgm:cxn modelId="{2DD03A38-AD99-4378-93BC-2E31F6D61EBE}" type="presOf" srcId="{6DE00235-F9C2-47B0-9CAF-6E628E0B2340}" destId="{B42D0F01-C7BB-4530-9B7F-04D6CDEE36E3}" srcOrd="0" destOrd="0" presId="urn:microsoft.com/office/officeart/2005/8/layout/chevron2"/>
    <dgm:cxn modelId="{1455813F-5EF9-4130-8D8D-0CFE507E1173}" type="presOf" srcId="{C05F80F6-ABA7-44DA-8DF0-150C0E31209D}" destId="{57F2C33A-34C4-411F-9A45-C7B1BB0BA3B0}" srcOrd="0" destOrd="0" presId="urn:microsoft.com/office/officeart/2005/8/layout/chevron2"/>
    <dgm:cxn modelId="{DAA6015F-6F42-4545-8623-C18C874FF928}" type="presOf" srcId="{1D0B7677-E999-4CFD-86B3-B9B96A585C94}" destId="{D7145701-8D40-4E76-9263-477128BB1F80}" srcOrd="0" destOrd="2" presId="urn:microsoft.com/office/officeart/2005/8/layout/chevron2"/>
    <dgm:cxn modelId="{DBFBF769-F321-4FFD-A87C-5BAD8900937E}" srcId="{4197162F-9EEE-4C79-BD26-998B61DF1461}" destId="{F1C35DC2-5DF7-4190-A252-DDBF5AC24DFE}" srcOrd="2" destOrd="0" parTransId="{E47DB9AC-455C-4698-B53E-1AA72CE972C0}" sibTransId="{68E997B4-E56C-49BB-A2F5-12833FA0805F}"/>
    <dgm:cxn modelId="{DEFE2471-C255-4ED6-AA98-0812AE3623FA}" srcId="{6DE00235-F9C2-47B0-9CAF-6E628E0B2340}" destId="{7D575938-21D6-482D-A7B4-2C3EDC138F19}" srcOrd="0" destOrd="0" parTransId="{CD6CD997-AB37-41AB-BC3B-BD6E3AB9A097}" sibTransId="{605298C9-258B-42AB-9B51-2993FE079A85}"/>
    <dgm:cxn modelId="{999FE971-F0A2-4BC9-B697-925C45B47D12}" srcId="{6E1018D6-83DB-43F3-ACFC-CE3F2C421033}" destId="{808B1D94-5C7B-4FCE-AF9F-48CFFDD06C61}" srcOrd="1" destOrd="0" parTransId="{39851176-97D1-4C73-A37E-0665A4196E3A}" sibTransId="{EA671B76-B861-453D-B4CE-AC1C35EC8F9C}"/>
    <dgm:cxn modelId="{B5E61373-1F0B-4A6D-8171-FA46A65C6301}" type="presOf" srcId="{E62F3E41-0248-46BF-B369-33E349D36E59}" destId="{D7145701-8D40-4E76-9263-477128BB1F80}" srcOrd="0" destOrd="0" presId="urn:microsoft.com/office/officeart/2005/8/layout/chevron2"/>
    <dgm:cxn modelId="{B0AF7576-8594-4F94-9299-598A3C887E11}" srcId="{A4735EE6-DB9A-487D-ABEF-679A3874DA99}" destId="{C05F80F6-ABA7-44DA-8DF0-150C0E31209D}" srcOrd="1" destOrd="0" parTransId="{86397178-5EF9-4797-9234-FDD4E7E321C1}" sibTransId="{3259F6B9-48D1-4201-8CEB-0B2215A61B11}"/>
    <dgm:cxn modelId="{5015BA56-E8DD-4063-B4E5-3A6C92E0F245}" type="presOf" srcId="{A9E57C60-2B13-4FBF-AC19-932F212B26EC}" destId="{720E0240-0923-46AE-B143-9001A990F828}" srcOrd="0" destOrd="3" presId="urn:microsoft.com/office/officeart/2005/8/layout/chevron2"/>
    <dgm:cxn modelId="{453A157B-7EEE-41F8-BB34-91851AA0F361}" type="presOf" srcId="{4197162F-9EEE-4C79-BD26-998B61DF1461}" destId="{DB1AC61E-5DB9-4991-94F6-D35957A29812}" srcOrd="0" destOrd="0" presId="urn:microsoft.com/office/officeart/2005/8/layout/chevron2"/>
    <dgm:cxn modelId="{F931367E-A1C1-47F5-ACCD-8C358BCC9DE3}" srcId="{123AE13B-766E-4BEC-939C-15A0118BF14E}" destId="{E9D30084-3B50-406D-BB81-B3B710CB43B9}" srcOrd="1" destOrd="0" parTransId="{EACF2C0C-4F0D-47C4-8E98-EF644777BC4D}" sibTransId="{D3A8E7BB-C750-45A3-9AF9-B5F5F81679D6}"/>
    <dgm:cxn modelId="{D16CEE84-FF71-4368-B1DF-3E9354A10FBE}" type="presOf" srcId="{10E4E8D2-2058-406F-B456-EF8B51802966}" destId="{720E0240-0923-46AE-B143-9001A990F828}" srcOrd="0" destOrd="0" presId="urn:microsoft.com/office/officeart/2005/8/layout/chevron2"/>
    <dgm:cxn modelId="{208B269A-ED83-4201-80F7-50B7F3CE96E2}" type="presOf" srcId="{EABC3C18-057D-4426-8037-F89DF1887AA2}" destId="{D7145701-8D40-4E76-9263-477128BB1F80}" srcOrd="0" destOrd="1" presId="urn:microsoft.com/office/officeart/2005/8/layout/chevron2"/>
    <dgm:cxn modelId="{6AE683A3-B838-40CD-A3EF-D4CF3A99446B}" srcId="{123AE13B-766E-4BEC-939C-15A0118BF14E}" destId="{633A4AF6-16CC-4EDE-BE84-7F8FFC23BFBD}" srcOrd="2" destOrd="0" parTransId="{D804A6CA-6E3B-4742-8F93-10849E134601}" sibTransId="{DD93E100-6F7D-49F6-900E-CBFBB387744C}"/>
    <dgm:cxn modelId="{89E687A6-F375-491A-8018-CE39CEDC5FE7}" srcId="{A4735EE6-DB9A-487D-ABEF-679A3874DA99}" destId="{123AE13B-766E-4BEC-939C-15A0118BF14E}" srcOrd="4" destOrd="0" parTransId="{210F5E4E-FDBB-418A-BB33-AF9A27471F7A}" sibTransId="{6D5AD50D-E5C9-4D48-B4B1-82FE276C4153}"/>
    <dgm:cxn modelId="{2FEC8CA6-0C71-49E9-BC05-E6B7B7840ED8}" srcId="{4197162F-9EEE-4C79-BD26-998B61DF1461}" destId="{A9E57C60-2B13-4FBF-AC19-932F212B26EC}" srcOrd="3" destOrd="0" parTransId="{7061DAC8-DFFF-4244-8BEF-FE6C22E2CCD7}" sibTransId="{7F682C7F-018B-4A3A-A525-442AD89E86B0}"/>
    <dgm:cxn modelId="{6E372DA7-A1D0-4FBE-BC61-C20FBDF6F32E}" type="presOf" srcId="{858A15F6-1145-435A-A2CE-64FC43E65B37}" destId="{720E0240-0923-46AE-B143-9001A990F828}" srcOrd="0" destOrd="1" presId="urn:microsoft.com/office/officeart/2005/8/layout/chevron2"/>
    <dgm:cxn modelId="{3C4A5CB0-EC67-443A-A843-8B5AE24F46B3}" type="presOf" srcId="{E9D30084-3B50-406D-BB81-B3B710CB43B9}" destId="{292F9BFD-9A54-4B08-B380-02181E049E04}" srcOrd="0" destOrd="1" presId="urn:microsoft.com/office/officeart/2005/8/layout/chevron2"/>
    <dgm:cxn modelId="{E4F2B4BA-E83C-4CC4-B2D7-EECC061CA1ED}" type="presOf" srcId="{C1945D1B-71C1-467D-881D-9E1906E0962A}" destId="{292F9BFD-9A54-4B08-B380-02181E049E04}" srcOrd="0" destOrd="0" presId="urn:microsoft.com/office/officeart/2005/8/layout/chevron2"/>
    <dgm:cxn modelId="{7116F7BF-ED5D-4B5A-8EDD-F517EBE28F1B}" type="presOf" srcId="{2C477051-1868-492A-A223-704709341D45}" destId="{9E868003-B314-4B07-8A24-DC8E3CAF36CA}" srcOrd="0" destOrd="3" presId="urn:microsoft.com/office/officeart/2005/8/layout/chevron2"/>
    <dgm:cxn modelId="{A7E997C2-010B-4D28-B206-CE22F72D8DC6}" srcId="{4197162F-9EEE-4C79-BD26-998B61DF1461}" destId="{10E4E8D2-2058-406F-B456-EF8B51802966}" srcOrd="0" destOrd="0" parTransId="{BEFC39E6-3109-4836-A0DB-957EC09ACE0F}" sibTransId="{F0DE922A-E88E-4C54-937B-A14C98BFEA59}"/>
    <dgm:cxn modelId="{6C10D3C2-B487-4C07-A151-56AB4B8CE41B}" type="presOf" srcId="{43C46735-B37E-4AC0-9002-C5C2725B9D0F}" destId="{9E868003-B314-4B07-8A24-DC8E3CAF36CA}" srcOrd="0" destOrd="0" presId="urn:microsoft.com/office/officeart/2005/8/layout/chevron2"/>
    <dgm:cxn modelId="{4C19B5C3-18C7-40D9-ACA4-33513CD21E81}" type="presOf" srcId="{7D575938-21D6-482D-A7B4-2C3EDC138F19}" destId="{E5B7B84E-4009-4B53-8797-11659588A7AE}" srcOrd="0" destOrd="0" presId="urn:microsoft.com/office/officeart/2005/8/layout/chevron2"/>
    <dgm:cxn modelId="{0FDF3DC8-A335-459D-8B7D-842C9526845C}" type="presOf" srcId="{6E1018D6-83DB-43F3-ACFC-CE3F2C421033}" destId="{B2761AA1-173C-4794-835F-19CBA1AD2B2E}" srcOrd="0" destOrd="0" presId="urn:microsoft.com/office/officeart/2005/8/layout/chevron2"/>
    <dgm:cxn modelId="{FBF40DCA-7590-4009-8F1B-C6EEFEC9EC36}" srcId="{C05F80F6-ABA7-44DA-8DF0-150C0E31209D}" destId="{E62F3E41-0248-46BF-B369-33E349D36E59}" srcOrd="0" destOrd="0" parTransId="{90357208-BF6A-4E19-A005-89BB1CBC934F}" sibTransId="{E26D52E2-32E0-48D3-BB44-166B767E3892}"/>
    <dgm:cxn modelId="{11141DD0-EF18-448F-A32D-A39129DAA4E0}" srcId="{A4735EE6-DB9A-487D-ABEF-679A3874DA99}" destId="{4197162F-9EEE-4C79-BD26-998B61DF1461}" srcOrd="3" destOrd="0" parTransId="{8646C8B3-E509-4EF1-B5B9-F3F1094D2B5A}" sibTransId="{AD0111C7-CF60-4DE5-8606-47BCACEA227D}"/>
    <dgm:cxn modelId="{5A9749DB-1BF3-4075-825E-DD925341A09F}" srcId="{6DE00235-F9C2-47B0-9CAF-6E628E0B2340}" destId="{19599B4A-AB0F-4DB6-BBF1-0A53F53DB44D}" srcOrd="1" destOrd="0" parTransId="{9847DF65-9E75-4F21-816F-BD97C5E87090}" sibTransId="{0C2B41F6-5E32-4922-98E8-D01BE09FE012}"/>
    <dgm:cxn modelId="{0FFC11DC-5AE7-40CB-A164-31F850BEBC38}" type="presOf" srcId="{97395E71-5281-470F-ADA2-70D6A4D98D3A}" destId="{9E868003-B314-4B07-8A24-DC8E3CAF36CA}" srcOrd="0" destOrd="2" presId="urn:microsoft.com/office/officeart/2005/8/layout/chevron2"/>
    <dgm:cxn modelId="{7BAEDFDE-DAC3-4833-8CA2-67FFA668F89A}" srcId="{123AE13B-766E-4BEC-939C-15A0118BF14E}" destId="{C1945D1B-71C1-467D-881D-9E1906E0962A}" srcOrd="0" destOrd="0" parTransId="{70565755-4176-404E-A2B1-FF5BE7E3FCDE}" sibTransId="{77DDD8A9-8998-4002-A9CF-215FE3716449}"/>
    <dgm:cxn modelId="{766E82DF-4123-44F5-A887-3CC44B8496EA}" type="presOf" srcId="{633A4AF6-16CC-4EDE-BE84-7F8FFC23BFBD}" destId="{292F9BFD-9A54-4B08-B380-02181E049E04}" srcOrd="0" destOrd="2" presId="urn:microsoft.com/office/officeart/2005/8/layout/chevron2"/>
    <dgm:cxn modelId="{5664EBE5-CE10-41B6-B95D-0C6E06B315AB}" srcId="{6E1018D6-83DB-43F3-ACFC-CE3F2C421033}" destId="{97395E71-5281-470F-ADA2-70D6A4D98D3A}" srcOrd="2" destOrd="0" parTransId="{FE6B9FA9-570B-4711-890B-D56DEEF5E35A}" sibTransId="{329BC239-7EFD-4B11-90D6-C35DB66DB62D}"/>
    <dgm:cxn modelId="{4707F4E5-F601-42ED-ACFC-748485CFF9AE}" type="presOf" srcId="{F1C35DC2-5DF7-4190-A252-DDBF5AC24DFE}" destId="{720E0240-0923-46AE-B143-9001A990F828}" srcOrd="0" destOrd="2" presId="urn:microsoft.com/office/officeart/2005/8/layout/chevron2"/>
    <dgm:cxn modelId="{BA3B77EA-AF46-4A45-9E79-0045FC4320D5}" type="presOf" srcId="{808B1D94-5C7B-4FCE-AF9F-48CFFDD06C61}" destId="{9E868003-B314-4B07-8A24-DC8E3CAF36CA}" srcOrd="0" destOrd="1" presId="urn:microsoft.com/office/officeart/2005/8/layout/chevron2"/>
    <dgm:cxn modelId="{70BDCFEF-6BDF-4678-A2A6-BE8C340FA9A0}" srcId="{C05F80F6-ABA7-44DA-8DF0-150C0E31209D}" destId="{EABC3C18-057D-4426-8037-F89DF1887AA2}" srcOrd="1" destOrd="0" parTransId="{E45AA04E-5149-4E73-95B1-85C66E7F1BBA}" sibTransId="{A7A51D85-A180-42A8-914B-5BEF420244F3}"/>
    <dgm:cxn modelId="{60EFEEFD-C944-4362-8410-B9B7EB484293}" srcId="{A4735EE6-DB9A-487D-ABEF-679A3874DA99}" destId="{6E1018D6-83DB-43F3-ACFC-CE3F2C421033}" srcOrd="2" destOrd="0" parTransId="{7330D2C3-D555-443A-9D48-D32C160CE36D}" sibTransId="{A458D2FC-62A1-4B7F-993B-17C54CBECC4C}"/>
    <dgm:cxn modelId="{B3904A57-5F17-45BB-95BC-F2E8E35E083E}" type="presParOf" srcId="{E9DC4260-2370-4F9B-B7E1-D45CD51B778D}" destId="{7A6943A4-563F-48D7-911C-9C9F6CD41408}" srcOrd="0" destOrd="0" presId="urn:microsoft.com/office/officeart/2005/8/layout/chevron2"/>
    <dgm:cxn modelId="{EDB69E9F-A6D6-4F33-B687-4D80709E801A}" type="presParOf" srcId="{7A6943A4-563F-48D7-911C-9C9F6CD41408}" destId="{B42D0F01-C7BB-4530-9B7F-04D6CDEE36E3}" srcOrd="0" destOrd="0" presId="urn:microsoft.com/office/officeart/2005/8/layout/chevron2"/>
    <dgm:cxn modelId="{E8AC11F4-FAE6-4920-B653-71B173E16345}" type="presParOf" srcId="{7A6943A4-563F-48D7-911C-9C9F6CD41408}" destId="{E5B7B84E-4009-4B53-8797-11659588A7AE}" srcOrd="1" destOrd="0" presId="urn:microsoft.com/office/officeart/2005/8/layout/chevron2"/>
    <dgm:cxn modelId="{FD272E88-75CB-4857-BD2B-225BFAFBDF17}" type="presParOf" srcId="{E9DC4260-2370-4F9B-B7E1-D45CD51B778D}" destId="{5A317010-7377-4FC3-941C-AA36A595AEAE}" srcOrd="1" destOrd="0" presId="urn:microsoft.com/office/officeart/2005/8/layout/chevron2"/>
    <dgm:cxn modelId="{BEB0528D-53CF-4EF7-936B-D2C58E740AD9}" type="presParOf" srcId="{E9DC4260-2370-4F9B-B7E1-D45CD51B778D}" destId="{75B7D39A-2DB5-42C4-A8F4-C7B7C23F1640}" srcOrd="2" destOrd="0" presId="urn:microsoft.com/office/officeart/2005/8/layout/chevron2"/>
    <dgm:cxn modelId="{370A4614-CB16-4283-B5BA-AFC2FD485650}" type="presParOf" srcId="{75B7D39A-2DB5-42C4-A8F4-C7B7C23F1640}" destId="{57F2C33A-34C4-411F-9A45-C7B1BB0BA3B0}" srcOrd="0" destOrd="0" presId="urn:microsoft.com/office/officeart/2005/8/layout/chevron2"/>
    <dgm:cxn modelId="{7AD4A2FD-5B8A-4F00-BFB9-73DFC8C415A4}" type="presParOf" srcId="{75B7D39A-2DB5-42C4-A8F4-C7B7C23F1640}" destId="{D7145701-8D40-4E76-9263-477128BB1F80}" srcOrd="1" destOrd="0" presId="urn:microsoft.com/office/officeart/2005/8/layout/chevron2"/>
    <dgm:cxn modelId="{B69C1277-5234-4CF4-B9C4-CD9521613B7B}" type="presParOf" srcId="{E9DC4260-2370-4F9B-B7E1-D45CD51B778D}" destId="{14132BEA-09CF-41A3-8F39-3BF397ECAB71}" srcOrd="3" destOrd="0" presId="urn:microsoft.com/office/officeart/2005/8/layout/chevron2"/>
    <dgm:cxn modelId="{3F65D151-0900-40BA-9429-92A3E0214571}" type="presParOf" srcId="{E9DC4260-2370-4F9B-B7E1-D45CD51B778D}" destId="{FA74BB71-48CC-4841-920D-CD39A3B8364B}" srcOrd="4" destOrd="0" presId="urn:microsoft.com/office/officeart/2005/8/layout/chevron2"/>
    <dgm:cxn modelId="{B7EC3B06-AF8B-4CE2-8A0A-9F9DECB17721}" type="presParOf" srcId="{FA74BB71-48CC-4841-920D-CD39A3B8364B}" destId="{B2761AA1-173C-4794-835F-19CBA1AD2B2E}" srcOrd="0" destOrd="0" presId="urn:microsoft.com/office/officeart/2005/8/layout/chevron2"/>
    <dgm:cxn modelId="{6542DCEA-BA41-42F1-A824-8FA0D309A5EF}" type="presParOf" srcId="{FA74BB71-48CC-4841-920D-CD39A3B8364B}" destId="{9E868003-B314-4B07-8A24-DC8E3CAF36CA}" srcOrd="1" destOrd="0" presId="urn:microsoft.com/office/officeart/2005/8/layout/chevron2"/>
    <dgm:cxn modelId="{2BC92349-9AF5-4557-B15E-CC532B91E144}" type="presParOf" srcId="{E9DC4260-2370-4F9B-B7E1-D45CD51B778D}" destId="{F04BB3EF-2901-4981-9C3E-1BA353493AF9}" srcOrd="5" destOrd="0" presId="urn:microsoft.com/office/officeart/2005/8/layout/chevron2"/>
    <dgm:cxn modelId="{316DF898-1D3D-4B41-B1D8-D00C79D06AD9}" type="presParOf" srcId="{E9DC4260-2370-4F9B-B7E1-D45CD51B778D}" destId="{FA23D575-654C-489C-95A9-FD887342043C}" srcOrd="6" destOrd="0" presId="urn:microsoft.com/office/officeart/2005/8/layout/chevron2"/>
    <dgm:cxn modelId="{58EA9AC6-FC7D-4045-A3F6-34DB5DEF49CD}" type="presParOf" srcId="{FA23D575-654C-489C-95A9-FD887342043C}" destId="{DB1AC61E-5DB9-4991-94F6-D35957A29812}" srcOrd="0" destOrd="0" presId="urn:microsoft.com/office/officeart/2005/8/layout/chevron2"/>
    <dgm:cxn modelId="{74F04072-EA38-4CA3-90EF-3C6171CA4D1A}" type="presParOf" srcId="{FA23D575-654C-489C-95A9-FD887342043C}" destId="{720E0240-0923-46AE-B143-9001A990F828}" srcOrd="1" destOrd="0" presId="urn:microsoft.com/office/officeart/2005/8/layout/chevron2"/>
    <dgm:cxn modelId="{BCB6186F-56D6-4151-B70D-A83E67E5A1A8}" type="presParOf" srcId="{E9DC4260-2370-4F9B-B7E1-D45CD51B778D}" destId="{5B71ACAF-9686-4CA0-964D-C03046EB7008}" srcOrd="7" destOrd="0" presId="urn:microsoft.com/office/officeart/2005/8/layout/chevron2"/>
    <dgm:cxn modelId="{E72067BA-4473-4D0D-BD60-EA355B6A02F1}" type="presParOf" srcId="{E9DC4260-2370-4F9B-B7E1-D45CD51B778D}" destId="{4EBB6D58-ECB7-4CE6-A019-C07D13A9F9B7}" srcOrd="8" destOrd="0" presId="urn:microsoft.com/office/officeart/2005/8/layout/chevron2"/>
    <dgm:cxn modelId="{11DAC636-A3E3-46DA-91CA-05B83EFF9809}" type="presParOf" srcId="{4EBB6D58-ECB7-4CE6-A019-C07D13A9F9B7}" destId="{E8CC1648-B099-43E5-8F98-296727129D38}" srcOrd="0" destOrd="0" presId="urn:microsoft.com/office/officeart/2005/8/layout/chevron2"/>
    <dgm:cxn modelId="{DBD0E83F-E631-458D-A3B7-A6F7EF8DB93F}" type="presParOf" srcId="{4EBB6D58-ECB7-4CE6-A019-C07D13A9F9B7}" destId="{292F9BFD-9A54-4B08-B380-02181E049E04}"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B94BB6-EE6E-41DF-88D1-5119CD31C17D}">
      <dsp:nvSpPr>
        <dsp:cNvPr id="0" name=""/>
        <dsp:cNvSpPr/>
      </dsp:nvSpPr>
      <dsp:spPr>
        <a:xfrm>
          <a:off x="-5700115" y="-872515"/>
          <a:ext cx="6786402" cy="6786402"/>
        </a:xfrm>
        <a:prstGeom prst="blockArc">
          <a:avLst>
            <a:gd name="adj1" fmla="val 18900000"/>
            <a:gd name="adj2" fmla="val 2700000"/>
            <a:gd name="adj3" fmla="val 318"/>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CF5190-DB2C-433B-A977-8AAD92227E2F}">
      <dsp:nvSpPr>
        <dsp:cNvPr id="0" name=""/>
        <dsp:cNvSpPr/>
      </dsp:nvSpPr>
      <dsp:spPr>
        <a:xfrm>
          <a:off x="880139" y="579440"/>
          <a:ext cx="6774426" cy="92068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18" tIns="50800" rIns="50800" bIns="50800" numCol="1" spcCol="1270" anchor="ctr" anchorCtr="0">
          <a:noAutofit/>
        </a:bodyPr>
        <a:lstStyle/>
        <a:p>
          <a:pPr marL="0" lvl="0" indent="0" algn="l" defTabSz="889000">
            <a:lnSpc>
              <a:spcPct val="90000"/>
            </a:lnSpc>
            <a:spcBef>
              <a:spcPct val="0"/>
            </a:spcBef>
            <a:spcAft>
              <a:spcPct val="35000"/>
            </a:spcAft>
            <a:buNone/>
          </a:pPr>
          <a:endParaRPr lang="en-US" sz="2000" b="0" kern="1200" dirty="0">
            <a:latin typeface="Times New Roman" panose="02020603050405020304" pitchFamily="18" charset="0"/>
            <a:cs typeface="Times New Roman" panose="02020603050405020304" pitchFamily="18" charset="0"/>
          </a:endParaRPr>
        </a:p>
        <a:p>
          <a:pPr marL="0" lvl="0" indent="0" algn="l" defTabSz="889000">
            <a:lnSpc>
              <a:spcPct val="90000"/>
            </a:lnSpc>
            <a:spcBef>
              <a:spcPct val="0"/>
            </a:spcBef>
            <a:spcAft>
              <a:spcPct val="35000"/>
            </a:spcAft>
            <a:buNone/>
          </a:pPr>
          <a:r>
            <a:rPr lang="en-US" sz="2000" b="0" kern="1200" dirty="0">
              <a:latin typeface="Times New Roman" panose="02020603050405020304" pitchFamily="18" charset="0"/>
              <a:cs typeface="Times New Roman" panose="02020603050405020304" pitchFamily="18" charset="0"/>
            </a:rPr>
            <a:t>Fine-Tune  a Large Language Model (LLM) to generate contextually relevant vocabulary exercises.</a:t>
          </a:r>
        </a:p>
        <a:p>
          <a:pPr marL="0" lvl="0" indent="0" algn="l" defTabSz="889000">
            <a:lnSpc>
              <a:spcPct val="90000"/>
            </a:lnSpc>
            <a:spcBef>
              <a:spcPct val="0"/>
            </a:spcBef>
            <a:spcAft>
              <a:spcPct val="35000"/>
            </a:spcAft>
            <a:buNone/>
          </a:pPr>
          <a:endParaRPr lang="en-US" sz="2400" b="0" kern="1200" dirty="0">
            <a:latin typeface="Times New Roman" panose="02020603050405020304" pitchFamily="18" charset="0"/>
            <a:cs typeface="Times New Roman" panose="02020603050405020304" pitchFamily="18" charset="0"/>
          </a:endParaRPr>
        </a:p>
      </dsp:txBody>
      <dsp:txXfrm>
        <a:off x="880139" y="579440"/>
        <a:ext cx="6774426" cy="920685"/>
      </dsp:txXfrm>
    </dsp:sp>
    <dsp:sp modelId="{1ACEA53D-A284-4A03-8C52-537716C29403}">
      <dsp:nvSpPr>
        <dsp:cNvPr id="0" name=""/>
        <dsp:cNvSpPr/>
      </dsp:nvSpPr>
      <dsp:spPr>
        <a:xfrm>
          <a:off x="179233" y="503242"/>
          <a:ext cx="1038913" cy="1010063"/>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755AF6E-35D4-45F4-8058-660B020E5BB4}">
      <dsp:nvSpPr>
        <dsp:cNvPr id="0" name=""/>
        <dsp:cNvSpPr/>
      </dsp:nvSpPr>
      <dsp:spPr>
        <a:xfrm>
          <a:off x="1065197" y="2016548"/>
          <a:ext cx="6560379" cy="100827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18" tIns="50800" rIns="50800" bIns="50800" numCol="1" spcCol="1270" anchor="ctr" anchorCtr="0">
          <a:noAutofit/>
        </a:bodyPr>
        <a:lstStyle/>
        <a:p>
          <a:pPr marL="0" lvl="0" indent="0" algn="l" defTabSz="889000">
            <a:lnSpc>
              <a:spcPct val="90000"/>
            </a:lnSpc>
            <a:spcBef>
              <a:spcPct val="0"/>
            </a:spcBef>
            <a:spcAft>
              <a:spcPct val="35000"/>
            </a:spcAft>
            <a:buNone/>
          </a:pPr>
          <a:endParaRPr lang="en-US" sz="2000" kern="1200" dirty="0">
            <a:latin typeface="Times New Roman" panose="02020603050405020304" pitchFamily="18" charset="0"/>
            <a:cs typeface="Times New Roman" panose="02020603050405020304" pitchFamily="18" charset="0"/>
          </a:endParaRPr>
        </a:p>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Develop a dynamically generated glossary that provides definitions, example sentences, and pronunciation guides for user-inputted vocabulary words.</a:t>
          </a:r>
        </a:p>
        <a:p>
          <a:pPr marL="0" lvl="0" indent="0" algn="l" defTabSz="889000">
            <a:lnSpc>
              <a:spcPct val="90000"/>
            </a:lnSpc>
            <a:spcBef>
              <a:spcPct val="0"/>
            </a:spcBef>
            <a:spcAft>
              <a:spcPct val="35000"/>
            </a:spcAft>
            <a:buNone/>
          </a:pPr>
          <a:endParaRPr lang="en-US" sz="2400" kern="1200" dirty="0">
            <a:latin typeface="Times New Roman" panose="02020603050405020304" pitchFamily="18" charset="0"/>
            <a:cs typeface="Times New Roman" panose="02020603050405020304" pitchFamily="18" charset="0"/>
          </a:endParaRPr>
        </a:p>
      </dsp:txBody>
      <dsp:txXfrm>
        <a:off x="1065197" y="2016548"/>
        <a:ext cx="6560379" cy="1008274"/>
      </dsp:txXfrm>
    </dsp:sp>
    <dsp:sp modelId="{69A5CB7A-0609-46F8-9B4B-5A7C9B7DFEE4}">
      <dsp:nvSpPr>
        <dsp:cNvPr id="0" name=""/>
        <dsp:cNvSpPr/>
      </dsp:nvSpPr>
      <dsp:spPr>
        <a:xfrm>
          <a:off x="531247" y="1996773"/>
          <a:ext cx="1067901" cy="1047823"/>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4A42111-8C9C-4449-84C6-F696B49DC843}">
      <dsp:nvSpPr>
        <dsp:cNvPr id="0" name=""/>
        <dsp:cNvSpPr/>
      </dsp:nvSpPr>
      <dsp:spPr>
        <a:xfrm>
          <a:off x="698690" y="3472904"/>
          <a:ext cx="6926886" cy="112038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18"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Times New Roman" panose="02020603050405020304" pitchFamily="18" charset="0"/>
              <a:cs typeface="Times New Roman" panose="02020603050405020304" pitchFamily="18" charset="0"/>
            </a:rPr>
            <a:t>  Develop  dynamically generated games based on LLM     output</a:t>
          </a:r>
        </a:p>
      </dsp:txBody>
      <dsp:txXfrm>
        <a:off x="698690" y="3472904"/>
        <a:ext cx="6926886" cy="1120384"/>
      </dsp:txXfrm>
    </dsp:sp>
    <dsp:sp modelId="{50480E5E-6F56-41E5-9DEE-F31F3FBCA27A}">
      <dsp:nvSpPr>
        <dsp:cNvPr id="0" name=""/>
        <dsp:cNvSpPr/>
      </dsp:nvSpPr>
      <dsp:spPr>
        <a:xfrm>
          <a:off x="228601" y="3499877"/>
          <a:ext cx="1142689" cy="1118163"/>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2D0F01-C7BB-4530-9B7F-04D6CDEE36E3}">
      <dsp:nvSpPr>
        <dsp:cNvPr id="0" name=""/>
        <dsp:cNvSpPr/>
      </dsp:nvSpPr>
      <dsp:spPr>
        <a:xfrm rot="5400000">
          <a:off x="-14930" y="236163"/>
          <a:ext cx="1275608" cy="913797"/>
        </a:xfrm>
        <a:prstGeom prst="chevron">
          <a:avLst/>
        </a:prstGeom>
        <a:solidFill>
          <a:schemeClr val="accent1"/>
        </a:solidFill>
        <a:ln w="12700" cap="flat" cmpd="sng" algn="ctr">
          <a:solidFill>
            <a:schemeClr val="accent1">
              <a:shade val="15000"/>
            </a:schemeClr>
          </a:solidFill>
          <a:prstDash val="solid"/>
          <a:miter lim="800000"/>
        </a:ln>
        <a:effectLst/>
      </dsp:spPr>
      <dsp:style>
        <a:lnRef idx="2">
          <a:schemeClr val="accent1">
            <a:shade val="15000"/>
          </a:schemeClr>
        </a:lnRef>
        <a:fillRef idx="1">
          <a:schemeClr val="accent1"/>
        </a:fillRef>
        <a:effectRef idx="0">
          <a:schemeClr val="accent1"/>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Initiation</a:t>
          </a:r>
        </a:p>
      </dsp:txBody>
      <dsp:txXfrm rot="-5400000">
        <a:off x="165976" y="512157"/>
        <a:ext cx="913797" cy="361811"/>
      </dsp:txXfrm>
    </dsp:sp>
    <dsp:sp modelId="{E5B7B84E-4009-4B53-8797-11659588A7AE}">
      <dsp:nvSpPr>
        <dsp:cNvPr id="0" name=""/>
        <dsp:cNvSpPr/>
      </dsp:nvSpPr>
      <dsp:spPr>
        <a:xfrm rot="5400000">
          <a:off x="3417453" y="-2184556"/>
          <a:ext cx="921502" cy="536910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100000"/>
            </a:lnSpc>
            <a:spcBef>
              <a:spcPct val="0"/>
            </a:spcBef>
            <a:spcAft>
              <a:spcPct val="15000"/>
            </a:spcAft>
            <a:buChar char="•"/>
          </a:pPr>
          <a:r>
            <a:rPr lang="en-US" sz="1200" kern="1200" dirty="0"/>
            <a:t>Topic </a:t>
          </a:r>
          <a:r>
            <a:rPr lang="en-US" sz="1200" kern="1200" dirty="0" err="1"/>
            <a:t>Assesment</a:t>
          </a:r>
          <a:endParaRPr lang="en-US" sz="1200" kern="1200" dirty="0"/>
        </a:p>
        <a:p>
          <a:pPr marL="114300" lvl="1" indent="-114300" algn="l" defTabSz="533400">
            <a:lnSpc>
              <a:spcPct val="100000"/>
            </a:lnSpc>
            <a:spcBef>
              <a:spcPct val="0"/>
            </a:spcBef>
            <a:spcAft>
              <a:spcPct val="15000"/>
            </a:spcAft>
            <a:buChar char="•"/>
          </a:pPr>
          <a:r>
            <a:rPr lang="en-US" sz="1200" kern="1200" dirty="0"/>
            <a:t>Project Charter</a:t>
          </a:r>
        </a:p>
        <a:p>
          <a:pPr marL="114300" lvl="1" indent="-114300" algn="l" defTabSz="533400">
            <a:lnSpc>
              <a:spcPct val="100000"/>
            </a:lnSpc>
            <a:spcBef>
              <a:spcPct val="0"/>
            </a:spcBef>
            <a:spcAft>
              <a:spcPct val="15000"/>
            </a:spcAft>
            <a:buChar char="•"/>
          </a:pPr>
          <a:r>
            <a:rPr lang="en-US" sz="1200" kern="1200" dirty="0"/>
            <a:t>Project Proposal</a:t>
          </a:r>
        </a:p>
      </dsp:txBody>
      <dsp:txXfrm rot="-5400000">
        <a:off x="1193653" y="84228"/>
        <a:ext cx="5324119" cy="831534"/>
      </dsp:txXfrm>
    </dsp:sp>
    <dsp:sp modelId="{57F2C33A-34C4-411F-9A45-C7B1BB0BA3B0}">
      <dsp:nvSpPr>
        <dsp:cNvPr id="0" name=""/>
        <dsp:cNvSpPr/>
      </dsp:nvSpPr>
      <dsp:spPr>
        <a:xfrm rot="5400000">
          <a:off x="28336" y="1430161"/>
          <a:ext cx="1189074" cy="913797"/>
        </a:xfrm>
        <a:prstGeom prst="chevron">
          <a:avLst/>
        </a:prstGeom>
        <a:solidFill>
          <a:schemeClr val="accent6"/>
        </a:solidFill>
        <a:ln w="12700" cap="flat" cmpd="sng" algn="ctr">
          <a:solidFill>
            <a:schemeClr val="accent6">
              <a:shade val="15000"/>
            </a:schemeClr>
          </a:solidFill>
          <a:prstDash val="solid"/>
          <a:miter lim="800000"/>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Planning</a:t>
          </a:r>
        </a:p>
      </dsp:txBody>
      <dsp:txXfrm rot="-5400000">
        <a:off x="165975" y="1749422"/>
        <a:ext cx="913797" cy="275277"/>
      </dsp:txXfrm>
    </dsp:sp>
    <dsp:sp modelId="{D7145701-8D40-4E76-9263-477128BB1F80}">
      <dsp:nvSpPr>
        <dsp:cNvPr id="0" name=""/>
        <dsp:cNvSpPr/>
      </dsp:nvSpPr>
      <dsp:spPr>
        <a:xfrm rot="5400000">
          <a:off x="3429070" y="-996229"/>
          <a:ext cx="921857" cy="538007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100000"/>
            </a:lnSpc>
            <a:spcBef>
              <a:spcPct val="0"/>
            </a:spcBef>
            <a:spcAft>
              <a:spcPct val="15000"/>
            </a:spcAft>
            <a:buChar char="•"/>
          </a:pPr>
          <a:r>
            <a:rPr lang="en-US" sz="1200" kern="1200" dirty="0"/>
            <a:t>Requirement Analysis </a:t>
          </a:r>
        </a:p>
        <a:p>
          <a:pPr marL="114300" lvl="1" indent="-114300" algn="l" defTabSz="533400">
            <a:lnSpc>
              <a:spcPct val="100000"/>
            </a:lnSpc>
            <a:spcBef>
              <a:spcPct val="0"/>
            </a:spcBef>
            <a:spcAft>
              <a:spcPct val="15000"/>
            </a:spcAft>
            <a:buChar char="•"/>
          </a:pPr>
          <a:r>
            <a:rPr lang="en-US" sz="1200" kern="1200" dirty="0"/>
            <a:t>Feasibility Study</a:t>
          </a:r>
        </a:p>
        <a:p>
          <a:pPr marL="114300" lvl="1" indent="-114300" algn="l" defTabSz="533400">
            <a:lnSpc>
              <a:spcPct val="100000"/>
            </a:lnSpc>
            <a:spcBef>
              <a:spcPct val="0"/>
            </a:spcBef>
            <a:spcAft>
              <a:spcPct val="15000"/>
            </a:spcAft>
            <a:buChar char="•"/>
          </a:pPr>
          <a:r>
            <a:rPr lang="en-US" sz="1200" kern="1200" dirty="0"/>
            <a:t>Collect data</a:t>
          </a:r>
        </a:p>
      </dsp:txBody>
      <dsp:txXfrm rot="-5400000">
        <a:off x="1199964" y="1277878"/>
        <a:ext cx="5335069" cy="831855"/>
      </dsp:txXfrm>
    </dsp:sp>
    <dsp:sp modelId="{B2761AA1-173C-4794-835F-19CBA1AD2B2E}">
      <dsp:nvSpPr>
        <dsp:cNvPr id="0" name=""/>
        <dsp:cNvSpPr/>
      </dsp:nvSpPr>
      <dsp:spPr>
        <a:xfrm rot="5400000">
          <a:off x="28336" y="2581833"/>
          <a:ext cx="1189074" cy="913797"/>
        </a:xfrm>
        <a:prstGeom prst="chevron">
          <a:avLst/>
        </a:prstGeom>
        <a:solidFill>
          <a:schemeClr val="accent3"/>
        </a:solidFill>
        <a:ln w="12700" cap="flat" cmpd="sng" algn="ctr">
          <a:solidFill>
            <a:schemeClr val="accent3">
              <a:shade val="15000"/>
            </a:schemeClr>
          </a:solidFill>
          <a:prstDash val="solid"/>
          <a:miter lim="800000"/>
        </a:ln>
        <a:effectLst/>
      </dsp:spPr>
      <dsp:style>
        <a:lnRef idx="2">
          <a:schemeClr val="accent3">
            <a:shade val="15000"/>
          </a:schemeClr>
        </a:lnRef>
        <a:fillRef idx="1">
          <a:schemeClr val="accent3"/>
        </a:fillRef>
        <a:effectRef idx="0">
          <a:schemeClr val="accent3"/>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Design</a:t>
          </a:r>
        </a:p>
      </dsp:txBody>
      <dsp:txXfrm rot="-5400000">
        <a:off x="165975" y="2901094"/>
        <a:ext cx="913797" cy="275277"/>
      </dsp:txXfrm>
    </dsp:sp>
    <dsp:sp modelId="{9E868003-B314-4B07-8A24-DC8E3CAF36CA}">
      <dsp:nvSpPr>
        <dsp:cNvPr id="0" name=""/>
        <dsp:cNvSpPr/>
      </dsp:nvSpPr>
      <dsp:spPr>
        <a:xfrm rot="5400000">
          <a:off x="3387967" y="200328"/>
          <a:ext cx="923738" cy="529029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100000"/>
            </a:lnSpc>
            <a:spcBef>
              <a:spcPct val="0"/>
            </a:spcBef>
            <a:spcAft>
              <a:spcPct val="15000"/>
            </a:spcAft>
            <a:buChar char="•"/>
          </a:pPr>
          <a:r>
            <a:rPr lang="en-US" sz="1200" kern="1200" dirty="0"/>
            <a:t>Create Use Case Diagram</a:t>
          </a:r>
        </a:p>
        <a:p>
          <a:pPr marL="114300" lvl="1" indent="-114300" algn="l" defTabSz="533400">
            <a:lnSpc>
              <a:spcPct val="100000"/>
            </a:lnSpc>
            <a:spcBef>
              <a:spcPct val="0"/>
            </a:spcBef>
            <a:spcAft>
              <a:spcPct val="15000"/>
            </a:spcAft>
            <a:buChar char="•"/>
          </a:pPr>
          <a:r>
            <a:rPr lang="en-US" sz="1200" kern="1200" dirty="0"/>
            <a:t>Create ER Diagram</a:t>
          </a:r>
        </a:p>
        <a:p>
          <a:pPr marL="114300" lvl="1" indent="-114300" algn="l" defTabSz="533400">
            <a:lnSpc>
              <a:spcPct val="100000"/>
            </a:lnSpc>
            <a:spcBef>
              <a:spcPct val="0"/>
            </a:spcBef>
            <a:spcAft>
              <a:spcPct val="15000"/>
            </a:spcAft>
            <a:buChar char="•"/>
          </a:pPr>
          <a:r>
            <a:rPr lang="en-US" sz="1200" kern="1200" dirty="0"/>
            <a:t>Design Wire Frames for UI</a:t>
          </a:r>
        </a:p>
        <a:p>
          <a:pPr marL="114300" lvl="1" indent="-114300" algn="l" defTabSz="533400">
            <a:lnSpc>
              <a:spcPct val="100000"/>
            </a:lnSpc>
            <a:spcBef>
              <a:spcPct val="0"/>
            </a:spcBef>
            <a:spcAft>
              <a:spcPct val="15000"/>
            </a:spcAft>
            <a:buChar char="•"/>
          </a:pPr>
          <a:r>
            <a:rPr lang="en-US" sz="1200" kern="1200" dirty="0"/>
            <a:t>Design User Interface</a:t>
          </a:r>
        </a:p>
      </dsp:txBody>
      <dsp:txXfrm rot="-5400000">
        <a:off x="1204688" y="2428701"/>
        <a:ext cx="5245204" cy="833552"/>
      </dsp:txXfrm>
    </dsp:sp>
    <dsp:sp modelId="{DB1AC61E-5DB9-4991-94F6-D35957A29812}">
      <dsp:nvSpPr>
        <dsp:cNvPr id="0" name=""/>
        <dsp:cNvSpPr/>
      </dsp:nvSpPr>
      <dsp:spPr>
        <a:xfrm rot="5400000">
          <a:off x="3964" y="3747821"/>
          <a:ext cx="1237818" cy="913797"/>
        </a:xfrm>
        <a:prstGeom prst="chevron">
          <a:avLst/>
        </a:prstGeom>
        <a:solidFill>
          <a:schemeClr val="accent4"/>
        </a:solidFill>
        <a:ln w="12700" cap="flat" cmpd="sng" algn="ctr">
          <a:solidFill>
            <a:schemeClr val="accent4">
              <a:shade val="15000"/>
            </a:schemeClr>
          </a:solidFill>
          <a:prstDash val="solid"/>
          <a:miter lim="800000"/>
        </a:ln>
        <a:effectLst/>
      </dsp:spPr>
      <dsp:style>
        <a:lnRef idx="2">
          <a:schemeClr val="accent4">
            <a:shade val="15000"/>
          </a:schemeClr>
        </a:lnRef>
        <a:fillRef idx="1">
          <a:schemeClr val="accent4"/>
        </a:fillRef>
        <a:effectRef idx="0">
          <a:schemeClr val="accent4"/>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Implement</a:t>
          </a:r>
        </a:p>
      </dsp:txBody>
      <dsp:txXfrm rot="-5400000">
        <a:off x="165975" y="4042710"/>
        <a:ext cx="913797" cy="324021"/>
      </dsp:txXfrm>
    </dsp:sp>
    <dsp:sp modelId="{720E0240-0923-46AE-B143-9001A990F828}">
      <dsp:nvSpPr>
        <dsp:cNvPr id="0" name=""/>
        <dsp:cNvSpPr/>
      </dsp:nvSpPr>
      <dsp:spPr>
        <a:xfrm rot="5400000">
          <a:off x="3446156" y="1321594"/>
          <a:ext cx="941734" cy="536910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100000"/>
            </a:lnSpc>
            <a:spcBef>
              <a:spcPct val="0"/>
            </a:spcBef>
            <a:spcAft>
              <a:spcPct val="15000"/>
            </a:spcAft>
            <a:buChar char="•"/>
          </a:pPr>
          <a:r>
            <a:rPr lang="en-US" sz="1200" kern="1200" dirty="0"/>
            <a:t>Develop prompt for generating content, assessment and feedback</a:t>
          </a:r>
        </a:p>
        <a:p>
          <a:pPr marL="114300" lvl="1" indent="-114300" algn="l" defTabSz="533400">
            <a:lnSpc>
              <a:spcPct val="100000"/>
            </a:lnSpc>
            <a:spcBef>
              <a:spcPct val="0"/>
            </a:spcBef>
            <a:spcAft>
              <a:spcPct val="15000"/>
            </a:spcAft>
            <a:buChar char="•"/>
          </a:pPr>
          <a:r>
            <a:rPr lang="en-US" sz="1200" kern="1200" dirty="0"/>
            <a:t>Research with LLM model</a:t>
          </a:r>
        </a:p>
        <a:p>
          <a:pPr marL="114300" lvl="1" indent="-114300" algn="l" defTabSz="533400">
            <a:lnSpc>
              <a:spcPct val="100000"/>
            </a:lnSpc>
            <a:spcBef>
              <a:spcPct val="0"/>
            </a:spcBef>
            <a:spcAft>
              <a:spcPct val="15000"/>
            </a:spcAft>
            <a:buChar char="•"/>
          </a:pPr>
          <a:r>
            <a:rPr lang="en-US" sz="1200" kern="1200" dirty="0"/>
            <a:t>Implement Backend application</a:t>
          </a:r>
        </a:p>
        <a:p>
          <a:pPr marL="114300" lvl="1" indent="-114300" algn="l" defTabSz="533400">
            <a:lnSpc>
              <a:spcPct val="100000"/>
            </a:lnSpc>
            <a:spcBef>
              <a:spcPct val="0"/>
            </a:spcBef>
            <a:spcAft>
              <a:spcPct val="15000"/>
            </a:spcAft>
            <a:buChar char="•"/>
          </a:pPr>
          <a:r>
            <a:rPr lang="en-US" sz="1200" kern="1200" dirty="0"/>
            <a:t>Implement Frontend application</a:t>
          </a:r>
        </a:p>
      </dsp:txBody>
      <dsp:txXfrm rot="-5400000">
        <a:off x="1232472" y="3581250"/>
        <a:ext cx="5323131" cy="849790"/>
      </dsp:txXfrm>
    </dsp:sp>
    <dsp:sp modelId="{E8CC1648-B099-43E5-8F98-296727129D38}">
      <dsp:nvSpPr>
        <dsp:cNvPr id="0" name=""/>
        <dsp:cNvSpPr/>
      </dsp:nvSpPr>
      <dsp:spPr>
        <a:xfrm rot="5400000">
          <a:off x="21206" y="4939133"/>
          <a:ext cx="1203333" cy="913797"/>
        </a:xfrm>
        <a:prstGeom prst="chevron">
          <a:avLst/>
        </a:prstGeom>
        <a:solidFill>
          <a:schemeClr val="accent5"/>
        </a:solidFill>
        <a:ln w="12700" cap="flat" cmpd="sng" algn="ctr">
          <a:solidFill>
            <a:schemeClr val="accent5">
              <a:shade val="15000"/>
            </a:schemeClr>
          </a:solidFill>
          <a:prstDash val="solid"/>
          <a:miter lim="800000"/>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Close Out</a:t>
          </a:r>
        </a:p>
      </dsp:txBody>
      <dsp:txXfrm rot="-5400000">
        <a:off x="165975" y="5251264"/>
        <a:ext cx="913797" cy="289536"/>
      </dsp:txXfrm>
    </dsp:sp>
    <dsp:sp modelId="{292F9BFD-9A54-4B08-B380-02181E049E04}">
      <dsp:nvSpPr>
        <dsp:cNvPr id="0" name=""/>
        <dsp:cNvSpPr/>
      </dsp:nvSpPr>
      <dsp:spPr>
        <a:xfrm rot="5400000">
          <a:off x="3447283" y="2511954"/>
          <a:ext cx="941734" cy="536910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100000"/>
            </a:lnSpc>
            <a:spcBef>
              <a:spcPct val="0"/>
            </a:spcBef>
            <a:spcAft>
              <a:spcPct val="15000"/>
            </a:spcAft>
            <a:buChar char="•"/>
          </a:pPr>
          <a:r>
            <a:rPr lang="en-US" sz="1200" kern="1200" dirty="0"/>
            <a:t>Publish research paper</a:t>
          </a:r>
        </a:p>
        <a:p>
          <a:pPr marL="114300" lvl="1" indent="-114300" algn="l" defTabSz="533400">
            <a:lnSpc>
              <a:spcPct val="100000"/>
            </a:lnSpc>
            <a:spcBef>
              <a:spcPct val="0"/>
            </a:spcBef>
            <a:spcAft>
              <a:spcPct val="15000"/>
            </a:spcAft>
            <a:buChar char="•"/>
          </a:pPr>
          <a:r>
            <a:rPr lang="en-US" sz="1200" kern="1200" dirty="0"/>
            <a:t>Final presentation</a:t>
          </a:r>
        </a:p>
        <a:p>
          <a:pPr marL="114300" lvl="1" indent="-114300" algn="l" defTabSz="533400">
            <a:lnSpc>
              <a:spcPct val="100000"/>
            </a:lnSpc>
            <a:spcBef>
              <a:spcPct val="0"/>
            </a:spcBef>
            <a:spcAft>
              <a:spcPct val="15000"/>
            </a:spcAft>
            <a:buChar char="•"/>
          </a:pPr>
          <a:r>
            <a:rPr lang="en-US" sz="1200" kern="1200" dirty="0"/>
            <a:t>Deploy web application</a:t>
          </a:r>
        </a:p>
      </dsp:txBody>
      <dsp:txXfrm rot="-5400000">
        <a:off x="1233599" y="4771610"/>
        <a:ext cx="5323131" cy="84979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2D0F01-C7BB-4530-9B7F-04D6CDEE36E3}">
      <dsp:nvSpPr>
        <dsp:cNvPr id="0" name=""/>
        <dsp:cNvSpPr/>
      </dsp:nvSpPr>
      <dsp:spPr>
        <a:xfrm rot="5400000">
          <a:off x="-14930" y="236163"/>
          <a:ext cx="1275608" cy="913797"/>
        </a:xfrm>
        <a:prstGeom prst="chevron">
          <a:avLst/>
        </a:prstGeom>
        <a:solidFill>
          <a:schemeClr val="accent1"/>
        </a:solidFill>
        <a:ln w="12700" cap="flat" cmpd="sng" algn="ctr">
          <a:solidFill>
            <a:schemeClr val="accent1">
              <a:shade val="15000"/>
            </a:schemeClr>
          </a:solidFill>
          <a:prstDash val="solid"/>
          <a:miter lim="800000"/>
        </a:ln>
        <a:effectLst/>
      </dsp:spPr>
      <dsp:style>
        <a:lnRef idx="2">
          <a:schemeClr val="accent1">
            <a:shade val="15000"/>
          </a:schemeClr>
        </a:lnRef>
        <a:fillRef idx="1">
          <a:schemeClr val="accent1"/>
        </a:fillRef>
        <a:effectRef idx="0">
          <a:schemeClr val="accent1"/>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Initiation</a:t>
          </a:r>
        </a:p>
      </dsp:txBody>
      <dsp:txXfrm rot="-5400000">
        <a:off x="165976" y="512157"/>
        <a:ext cx="913797" cy="361811"/>
      </dsp:txXfrm>
    </dsp:sp>
    <dsp:sp modelId="{E5B7B84E-4009-4B53-8797-11659588A7AE}">
      <dsp:nvSpPr>
        <dsp:cNvPr id="0" name=""/>
        <dsp:cNvSpPr/>
      </dsp:nvSpPr>
      <dsp:spPr>
        <a:xfrm rot="5400000">
          <a:off x="3417453" y="-2184556"/>
          <a:ext cx="921502" cy="536910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100000"/>
            </a:lnSpc>
            <a:spcBef>
              <a:spcPct val="0"/>
            </a:spcBef>
            <a:spcAft>
              <a:spcPct val="15000"/>
            </a:spcAft>
            <a:buChar char="•"/>
          </a:pPr>
          <a:r>
            <a:rPr lang="en-US" sz="1200" kern="1200" dirty="0"/>
            <a:t>Project Charter</a:t>
          </a:r>
        </a:p>
        <a:p>
          <a:pPr marL="114300" lvl="1" indent="-114300" algn="l" defTabSz="533400">
            <a:lnSpc>
              <a:spcPct val="100000"/>
            </a:lnSpc>
            <a:spcBef>
              <a:spcPct val="0"/>
            </a:spcBef>
            <a:spcAft>
              <a:spcPct val="15000"/>
            </a:spcAft>
            <a:buChar char="•"/>
          </a:pPr>
          <a:r>
            <a:rPr lang="en-US" sz="1200" kern="1200" dirty="0"/>
            <a:t>Project Proposal</a:t>
          </a:r>
        </a:p>
      </dsp:txBody>
      <dsp:txXfrm rot="-5400000">
        <a:off x="1193653" y="84228"/>
        <a:ext cx="5324119" cy="831534"/>
      </dsp:txXfrm>
    </dsp:sp>
    <dsp:sp modelId="{57F2C33A-34C4-411F-9A45-C7B1BB0BA3B0}">
      <dsp:nvSpPr>
        <dsp:cNvPr id="0" name=""/>
        <dsp:cNvSpPr/>
      </dsp:nvSpPr>
      <dsp:spPr>
        <a:xfrm rot="5400000">
          <a:off x="28336" y="1430161"/>
          <a:ext cx="1189074" cy="913797"/>
        </a:xfrm>
        <a:prstGeom prst="chevron">
          <a:avLst/>
        </a:prstGeom>
        <a:solidFill>
          <a:schemeClr val="accent6"/>
        </a:solidFill>
        <a:ln w="12700" cap="flat" cmpd="sng" algn="ctr">
          <a:solidFill>
            <a:schemeClr val="accent6">
              <a:shade val="15000"/>
            </a:schemeClr>
          </a:solidFill>
          <a:prstDash val="solid"/>
          <a:miter lim="800000"/>
        </a:ln>
        <a:effectLst/>
      </dsp:spPr>
      <dsp:style>
        <a:lnRef idx="2">
          <a:schemeClr val="accent6">
            <a:shade val="15000"/>
          </a:schemeClr>
        </a:lnRef>
        <a:fillRef idx="1">
          <a:schemeClr val="accent6"/>
        </a:fillRef>
        <a:effectRef idx="0">
          <a:schemeClr val="accent6"/>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Planning</a:t>
          </a:r>
        </a:p>
      </dsp:txBody>
      <dsp:txXfrm rot="-5400000">
        <a:off x="165975" y="1749422"/>
        <a:ext cx="913797" cy="275277"/>
      </dsp:txXfrm>
    </dsp:sp>
    <dsp:sp modelId="{D7145701-8D40-4E76-9263-477128BB1F80}">
      <dsp:nvSpPr>
        <dsp:cNvPr id="0" name=""/>
        <dsp:cNvSpPr/>
      </dsp:nvSpPr>
      <dsp:spPr>
        <a:xfrm rot="5400000">
          <a:off x="3429070" y="-996229"/>
          <a:ext cx="921857" cy="5380070"/>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100000"/>
            </a:lnSpc>
            <a:spcBef>
              <a:spcPct val="0"/>
            </a:spcBef>
            <a:spcAft>
              <a:spcPct val="15000"/>
            </a:spcAft>
            <a:buChar char="•"/>
          </a:pPr>
          <a:r>
            <a:rPr lang="en-US" sz="1200" kern="1200" dirty="0"/>
            <a:t>Requirement Analysis </a:t>
          </a:r>
        </a:p>
        <a:p>
          <a:pPr marL="114300" lvl="1" indent="-114300" algn="l" defTabSz="533400">
            <a:lnSpc>
              <a:spcPct val="100000"/>
            </a:lnSpc>
            <a:spcBef>
              <a:spcPct val="0"/>
            </a:spcBef>
            <a:spcAft>
              <a:spcPct val="15000"/>
            </a:spcAft>
            <a:buChar char="•"/>
          </a:pPr>
          <a:r>
            <a:rPr lang="en-US" sz="1200" kern="1200" dirty="0"/>
            <a:t>Feasibility Study</a:t>
          </a:r>
        </a:p>
        <a:p>
          <a:pPr marL="114300" lvl="1" indent="-114300" algn="l" defTabSz="533400">
            <a:lnSpc>
              <a:spcPct val="100000"/>
            </a:lnSpc>
            <a:spcBef>
              <a:spcPct val="0"/>
            </a:spcBef>
            <a:spcAft>
              <a:spcPct val="15000"/>
            </a:spcAft>
            <a:buChar char="•"/>
          </a:pPr>
          <a:r>
            <a:rPr lang="en-US" sz="1200" kern="1200" dirty="0"/>
            <a:t>Collect data</a:t>
          </a:r>
        </a:p>
      </dsp:txBody>
      <dsp:txXfrm rot="-5400000">
        <a:off x="1199964" y="1277878"/>
        <a:ext cx="5335069" cy="831855"/>
      </dsp:txXfrm>
    </dsp:sp>
    <dsp:sp modelId="{B2761AA1-173C-4794-835F-19CBA1AD2B2E}">
      <dsp:nvSpPr>
        <dsp:cNvPr id="0" name=""/>
        <dsp:cNvSpPr/>
      </dsp:nvSpPr>
      <dsp:spPr>
        <a:xfrm rot="5400000">
          <a:off x="28336" y="2581833"/>
          <a:ext cx="1189074" cy="913797"/>
        </a:xfrm>
        <a:prstGeom prst="chevron">
          <a:avLst/>
        </a:prstGeom>
        <a:solidFill>
          <a:schemeClr val="accent3"/>
        </a:solidFill>
        <a:ln w="12700" cap="flat" cmpd="sng" algn="ctr">
          <a:solidFill>
            <a:schemeClr val="accent3">
              <a:shade val="15000"/>
            </a:schemeClr>
          </a:solidFill>
          <a:prstDash val="solid"/>
          <a:miter lim="800000"/>
        </a:ln>
        <a:effectLst/>
      </dsp:spPr>
      <dsp:style>
        <a:lnRef idx="2">
          <a:schemeClr val="accent3">
            <a:shade val="15000"/>
          </a:schemeClr>
        </a:lnRef>
        <a:fillRef idx="1">
          <a:schemeClr val="accent3"/>
        </a:fillRef>
        <a:effectRef idx="0">
          <a:schemeClr val="accent3"/>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Design</a:t>
          </a:r>
        </a:p>
      </dsp:txBody>
      <dsp:txXfrm rot="-5400000">
        <a:off x="165975" y="2901094"/>
        <a:ext cx="913797" cy="275277"/>
      </dsp:txXfrm>
    </dsp:sp>
    <dsp:sp modelId="{9E868003-B314-4B07-8A24-DC8E3CAF36CA}">
      <dsp:nvSpPr>
        <dsp:cNvPr id="0" name=""/>
        <dsp:cNvSpPr/>
      </dsp:nvSpPr>
      <dsp:spPr>
        <a:xfrm rot="5400000">
          <a:off x="3387967" y="200328"/>
          <a:ext cx="923738" cy="5290297"/>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100000"/>
            </a:lnSpc>
            <a:spcBef>
              <a:spcPct val="0"/>
            </a:spcBef>
            <a:spcAft>
              <a:spcPct val="15000"/>
            </a:spcAft>
            <a:buChar char="•"/>
          </a:pPr>
          <a:r>
            <a:rPr lang="en-US" sz="1200" kern="1200" dirty="0"/>
            <a:t>Create Use Case Diagram</a:t>
          </a:r>
        </a:p>
        <a:p>
          <a:pPr marL="114300" lvl="1" indent="-114300" algn="l" defTabSz="533400">
            <a:lnSpc>
              <a:spcPct val="100000"/>
            </a:lnSpc>
            <a:spcBef>
              <a:spcPct val="0"/>
            </a:spcBef>
            <a:spcAft>
              <a:spcPct val="15000"/>
            </a:spcAft>
            <a:buChar char="•"/>
          </a:pPr>
          <a:r>
            <a:rPr lang="en-US" sz="1200" kern="1200" dirty="0"/>
            <a:t>Create ER Diagram</a:t>
          </a:r>
        </a:p>
        <a:p>
          <a:pPr marL="114300" lvl="1" indent="-114300" algn="l" defTabSz="533400">
            <a:lnSpc>
              <a:spcPct val="100000"/>
            </a:lnSpc>
            <a:spcBef>
              <a:spcPct val="0"/>
            </a:spcBef>
            <a:spcAft>
              <a:spcPct val="15000"/>
            </a:spcAft>
            <a:buChar char="•"/>
          </a:pPr>
          <a:r>
            <a:rPr lang="en-US" sz="1200" kern="1200" dirty="0"/>
            <a:t>Design Wire Frames for UI</a:t>
          </a:r>
        </a:p>
        <a:p>
          <a:pPr marL="114300" lvl="1" indent="-114300" algn="l" defTabSz="533400">
            <a:lnSpc>
              <a:spcPct val="100000"/>
            </a:lnSpc>
            <a:spcBef>
              <a:spcPct val="0"/>
            </a:spcBef>
            <a:spcAft>
              <a:spcPct val="15000"/>
            </a:spcAft>
            <a:buChar char="•"/>
          </a:pPr>
          <a:r>
            <a:rPr lang="en-US" sz="1200" kern="1200" dirty="0"/>
            <a:t>Design User Interface</a:t>
          </a:r>
        </a:p>
      </dsp:txBody>
      <dsp:txXfrm rot="-5400000">
        <a:off x="1204688" y="2428701"/>
        <a:ext cx="5245204" cy="833552"/>
      </dsp:txXfrm>
    </dsp:sp>
    <dsp:sp modelId="{DB1AC61E-5DB9-4991-94F6-D35957A29812}">
      <dsp:nvSpPr>
        <dsp:cNvPr id="0" name=""/>
        <dsp:cNvSpPr/>
      </dsp:nvSpPr>
      <dsp:spPr>
        <a:xfrm rot="5400000">
          <a:off x="3964" y="3747821"/>
          <a:ext cx="1237818" cy="913797"/>
        </a:xfrm>
        <a:prstGeom prst="chevron">
          <a:avLst/>
        </a:prstGeom>
        <a:solidFill>
          <a:schemeClr val="accent4"/>
        </a:solidFill>
        <a:ln w="12700" cap="flat" cmpd="sng" algn="ctr">
          <a:solidFill>
            <a:schemeClr val="accent4">
              <a:shade val="15000"/>
            </a:schemeClr>
          </a:solidFill>
          <a:prstDash val="solid"/>
          <a:miter lim="800000"/>
        </a:ln>
        <a:effectLst/>
      </dsp:spPr>
      <dsp:style>
        <a:lnRef idx="2">
          <a:schemeClr val="accent4">
            <a:shade val="15000"/>
          </a:schemeClr>
        </a:lnRef>
        <a:fillRef idx="1">
          <a:schemeClr val="accent4"/>
        </a:fillRef>
        <a:effectRef idx="0">
          <a:schemeClr val="accent4"/>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Implement</a:t>
          </a:r>
        </a:p>
      </dsp:txBody>
      <dsp:txXfrm rot="-5400000">
        <a:off x="165975" y="4042710"/>
        <a:ext cx="913797" cy="324021"/>
      </dsp:txXfrm>
    </dsp:sp>
    <dsp:sp modelId="{720E0240-0923-46AE-B143-9001A990F828}">
      <dsp:nvSpPr>
        <dsp:cNvPr id="0" name=""/>
        <dsp:cNvSpPr/>
      </dsp:nvSpPr>
      <dsp:spPr>
        <a:xfrm rot="5400000">
          <a:off x="3446156" y="1321594"/>
          <a:ext cx="941734" cy="536910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100000"/>
            </a:lnSpc>
            <a:spcBef>
              <a:spcPct val="0"/>
            </a:spcBef>
            <a:spcAft>
              <a:spcPct val="15000"/>
            </a:spcAft>
            <a:buChar char="•"/>
          </a:pPr>
          <a:r>
            <a:rPr lang="en-US" sz="1200" kern="1200" dirty="0"/>
            <a:t>Develop Dataset</a:t>
          </a:r>
        </a:p>
        <a:p>
          <a:pPr marL="114300" lvl="1" indent="-114300" algn="l" defTabSz="533400">
            <a:lnSpc>
              <a:spcPct val="100000"/>
            </a:lnSpc>
            <a:spcBef>
              <a:spcPct val="0"/>
            </a:spcBef>
            <a:spcAft>
              <a:spcPct val="15000"/>
            </a:spcAft>
            <a:buChar char="•"/>
          </a:pPr>
          <a:r>
            <a:rPr lang="en-US" sz="1200" kern="1200" dirty="0"/>
            <a:t>Develop Algorithm </a:t>
          </a:r>
        </a:p>
        <a:p>
          <a:pPr marL="114300" lvl="1" indent="-114300" algn="l" defTabSz="533400">
            <a:lnSpc>
              <a:spcPct val="100000"/>
            </a:lnSpc>
            <a:spcBef>
              <a:spcPct val="0"/>
            </a:spcBef>
            <a:spcAft>
              <a:spcPct val="15000"/>
            </a:spcAft>
            <a:buChar char="•"/>
          </a:pPr>
          <a:r>
            <a:rPr lang="en-US" sz="1200" kern="1200" dirty="0"/>
            <a:t>Implement Backend</a:t>
          </a:r>
        </a:p>
        <a:p>
          <a:pPr marL="114300" lvl="1" indent="-114300" algn="l" defTabSz="533400">
            <a:lnSpc>
              <a:spcPct val="100000"/>
            </a:lnSpc>
            <a:spcBef>
              <a:spcPct val="0"/>
            </a:spcBef>
            <a:spcAft>
              <a:spcPct val="15000"/>
            </a:spcAft>
            <a:buChar char="•"/>
          </a:pPr>
          <a:r>
            <a:rPr lang="en-US" sz="1200" kern="1200" dirty="0"/>
            <a:t>Implement Frontend</a:t>
          </a:r>
        </a:p>
      </dsp:txBody>
      <dsp:txXfrm rot="-5400000">
        <a:off x="1232472" y="3581250"/>
        <a:ext cx="5323131" cy="849790"/>
      </dsp:txXfrm>
    </dsp:sp>
    <dsp:sp modelId="{E8CC1648-B099-43E5-8F98-296727129D38}">
      <dsp:nvSpPr>
        <dsp:cNvPr id="0" name=""/>
        <dsp:cNvSpPr/>
      </dsp:nvSpPr>
      <dsp:spPr>
        <a:xfrm rot="5400000">
          <a:off x="21206" y="4939133"/>
          <a:ext cx="1203333" cy="913797"/>
        </a:xfrm>
        <a:prstGeom prst="chevron">
          <a:avLst/>
        </a:prstGeom>
        <a:solidFill>
          <a:schemeClr val="accent5"/>
        </a:solidFill>
        <a:ln w="12700" cap="flat" cmpd="sng" algn="ctr">
          <a:solidFill>
            <a:schemeClr val="accent5">
              <a:shade val="15000"/>
            </a:schemeClr>
          </a:solidFill>
          <a:prstDash val="solid"/>
          <a:miter lim="800000"/>
        </a:ln>
        <a:effectLst/>
      </dsp:spPr>
      <dsp:style>
        <a:lnRef idx="2">
          <a:schemeClr val="accent5">
            <a:shade val="15000"/>
          </a:schemeClr>
        </a:lnRef>
        <a:fillRef idx="1">
          <a:schemeClr val="accent5"/>
        </a:fillRef>
        <a:effectRef idx="0">
          <a:schemeClr val="accent5"/>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Close Out</a:t>
          </a:r>
        </a:p>
      </dsp:txBody>
      <dsp:txXfrm rot="-5400000">
        <a:off x="165975" y="5251264"/>
        <a:ext cx="913797" cy="289536"/>
      </dsp:txXfrm>
    </dsp:sp>
    <dsp:sp modelId="{292F9BFD-9A54-4B08-B380-02181E049E04}">
      <dsp:nvSpPr>
        <dsp:cNvPr id="0" name=""/>
        <dsp:cNvSpPr/>
      </dsp:nvSpPr>
      <dsp:spPr>
        <a:xfrm rot="5400000">
          <a:off x="3447283" y="2511954"/>
          <a:ext cx="941734" cy="5369103"/>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100000"/>
            </a:lnSpc>
            <a:spcBef>
              <a:spcPct val="0"/>
            </a:spcBef>
            <a:spcAft>
              <a:spcPct val="15000"/>
            </a:spcAft>
            <a:buChar char="•"/>
          </a:pPr>
          <a:r>
            <a:rPr lang="en-US" sz="1200" kern="1200" dirty="0"/>
            <a:t>Publish research paper</a:t>
          </a:r>
        </a:p>
        <a:p>
          <a:pPr marL="114300" lvl="1" indent="-114300" algn="l" defTabSz="533400">
            <a:lnSpc>
              <a:spcPct val="100000"/>
            </a:lnSpc>
            <a:spcBef>
              <a:spcPct val="0"/>
            </a:spcBef>
            <a:spcAft>
              <a:spcPct val="15000"/>
            </a:spcAft>
            <a:buChar char="•"/>
          </a:pPr>
          <a:r>
            <a:rPr lang="en-US" sz="1200" kern="1200" dirty="0"/>
            <a:t>Final presentation</a:t>
          </a:r>
        </a:p>
        <a:p>
          <a:pPr marL="114300" lvl="1" indent="-114300" algn="l" defTabSz="533400">
            <a:lnSpc>
              <a:spcPct val="100000"/>
            </a:lnSpc>
            <a:spcBef>
              <a:spcPct val="0"/>
            </a:spcBef>
            <a:spcAft>
              <a:spcPct val="15000"/>
            </a:spcAft>
            <a:buChar char="•"/>
          </a:pPr>
          <a:r>
            <a:rPr lang="en-US" sz="1200" kern="1200" dirty="0"/>
            <a:t>Deploy web application</a:t>
          </a:r>
        </a:p>
      </dsp:txBody>
      <dsp:txXfrm rot="-5400000">
        <a:off x="1233599" y="4771610"/>
        <a:ext cx="5323131" cy="849790"/>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8F6756E-81DA-9FAC-70D8-556F658BDD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BEDD12-BCD5-485B-BCBC-34BB01D7923C}" type="datetimeFigureOut">
              <a:rPr lang="en-US" smtClean="0"/>
              <a:t>8/23/2024</a:t>
            </a:fld>
            <a:endParaRPr lang="en-US" dirty="0"/>
          </a:p>
        </p:txBody>
      </p:sp>
      <p:sp>
        <p:nvSpPr>
          <p:cNvPr id="6" name="Slide Number Placeholder 5">
            <a:extLst>
              <a:ext uri="{FF2B5EF4-FFF2-40B4-BE49-F238E27FC236}">
                <a16:creationId xmlns:a16="http://schemas.microsoft.com/office/drawing/2014/main" id="{A771D415-D05A-7067-CCD3-457153D96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C230DF-5933-439D-898F-38E9AC9BA688}" type="slidenum">
              <a:rPr lang="en-US" smtClean="0"/>
              <a:t>‹#›</a:t>
            </a:fld>
            <a:endParaRPr lang="en-US" dirty="0"/>
          </a:p>
        </p:txBody>
      </p:sp>
      <p:sp>
        <p:nvSpPr>
          <p:cNvPr id="7" name="Footer Placeholder 6">
            <a:extLst>
              <a:ext uri="{FF2B5EF4-FFF2-40B4-BE49-F238E27FC236}">
                <a16:creationId xmlns:a16="http://schemas.microsoft.com/office/drawing/2014/main" id="{B97095E3-54D2-CFD2-4F49-7536FC8641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8" name="Header Placeholder 7">
            <a:extLst>
              <a:ext uri="{FF2B5EF4-FFF2-40B4-BE49-F238E27FC236}">
                <a16:creationId xmlns:a16="http://schemas.microsoft.com/office/drawing/2014/main" id="{521EE01A-C0B5-5ECF-96DD-768F86AA15C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8/23/2024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proposal presentation of our research project, "AI-enabled Intelligent Assistant to Improve Reading and Comprehension Skills in English Language</a:t>
            </a:r>
          </a:p>
        </p:txBody>
      </p:sp>
      <p:sp>
        <p:nvSpPr>
          <p:cNvPr id="4" name="Slide Number Placeholder 3"/>
          <p:cNvSpPr>
            <a:spLocks noGrp="1"/>
          </p:cNvSpPr>
          <p:nvPr>
            <p:ph type="sldNum" sz="quarter" idx="5"/>
          </p:nvPr>
        </p:nvSpPr>
        <p:spPr/>
        <p:txBody>
          <a:bodyPr/>
          <a:lstStyle/>
          <a:p>
            <a:fld id="{A89C7E07-3C67-C64C-8DA0-0404F6303970}" type="slidenum">
              <a:rPr lang="en-US" smtClean="0"/>
              <a:t>1</a:t>
            </a:fld>
            <a:endParaRPr lang="en-US" dirty="0"/>
          </a:p>
        </p:txBody>
      </p:sp>
    </p:spTree>
    <p:extLst>
      <p:ext uri="{BB962C8B-B14F-4D97-AF65-F5344CB8AC3E}">
        <p14:creationId xmlns:p14="http://schemas.microsoft.com/office/powerpoint/2010/main" val="1092453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11</a:t>
            </a:fld>
            <a:endParaRPr lang="en-US" dirty="0"/>
          </a:p>
        </p:txBody>
      </p:sp>
    </p:spTree>
    <p:extLst>
      <p:ext uri="{BB962C8B-B14F-4D97-AF65-F5344CB8AC3E}">
        <p14:creationId xmlns:p14="http://schemas.microsoft.com/office/powerpoint/2010/main" val="232378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13</a:t>
            </a:fld>
            <a:endParaRPr lang="en-US" dirty="0"/>
          </a:p>
        </p:txBody>
      </p:sp>
    </p:spTree>
    <p:extLst>
      <p:ext uri="{BB962C8B-B14F-4D97-AF65-F5344CB8AC3E}">
        <p14:creationId xmlns:p14="http://schemas.microsoft.com/office/powerpoint/2010/main" val="15801583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14</a:t>
            </a:fld>
            <a:endParaRPr lang="en-US" dirty="0"/>
          </a:p>
        </p:txBody>
      </p:sp>
    </p:spTree>
    <p:extLst>
      <p:ext uri="{BB962C8B-B14F-4D97-AF65-F5344CB8AC3E}">
        <p14:creationId xmlns:p14="http://schemas.microsoft.com/office/powerpoint/2010/main" val="35961552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15</a:t>
            </a:fld>
            <a:endParaRPr lang="en-US" dirty="0"/>
          </a:p>
        </p:txBody>
      </p:sp>
    </p:spTree>
    <p:extLst>
      <p:ext uri="{BB962C8B-B14F-4D97-AF65-F5344CB8AC3E}">
        <p14:creationId xmlns:p14="http://schemas.microsoft.com/office/powerpoint/2010/main" val="8947231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19</a:t>
            </a:fld>
            <a:endParaRPr lang="en-US" dirty="0"/>
          </a:p>
        </p:txBody>
      </p:sp>
    </p:spTree>
    <p:extLst>
      <p:ext uri="{BB962C8B-B14F-4D97-AF65-F5344CB8AC3E}">
        <p14:creationId xmlns:p14="http://schemas.microsoft.com/office/powerpoint/2010/main" val="34023257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20</a:t>
            </a:fld>
            <a:endParaRPr lang="en-US" dirty="0"/>
          </a:p>
        </p:txBody>
      </p:sp>
    </p:spTree>
    <p:extLst>
      <p:ext uri="{BB962C8B-B14F-4D97-AF65-F5344CB8AC3E}">
        <p14:creationId xmlns:p14="http://schemas.microsoft.com/office/powerpoint/2010/main" val="8397032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21</a:t>
            </a:fld>
            <a:endParaRPr lang="en-US" dirty="0"/>
          </a:p>
        </p:txBody>
      </p:sp>
    </p:spTree>
    <p:extLst>
      <p:ext uri="{BB962C8B-B14F-4D97-AF65-F5344CB8AC3E}">
        <p14:creationId xmlns:p14="http://schemas.microsoft.com/office/powerpoint/2010/main" val="22688864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22</a:t>
            </a:fld>
            <a:endParaRPr lang="en-US" dirty="0"/>
          </a:p>
        </p:txBody>
      </p:sp>
    </p:spTree>
    <p:extLst>
      <p:ext uri="{BB962C8B-B14F-4D97-AF65-F5344CB8AC3E}">
        <p14:creationId xmlns:p14="http://schemas.microsoft.com/office/powerpoint/2010/main" val="16783448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23</a:t>
            </a:fld>
            <a:endParaRPr lang="en-US" dirty="0"/>
          </a:p>
        </p:txBody>
      </p:sp>
    </p:spTree>
    <p:extLst>
      <p:ext uri="{BB962C8B-B14F-4D97-AF65-F5344CB8AC3E}">
        <p14:creationId xmlns:p14="http://schemas.microsoft.com/office/powerpoint/2010/main" val="3268603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24</a:t>
            </a:fld>
            <a:endParaRPr lang="en-US" dirty="0"/>
          </a:p>
        </p:txBody>
      </p:sp>
    </p:spTree>
    <p:extLst>
      <p:ext uri="{BB962C8B-B14F-4D97-AF65-F5344CB8AC3E}">
        <p14:creationId xmlns:p14="http://schemas.microsoft.com/office/powerpoint/2010/main" val="31248353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our team </a:t>
            </a:r>
          </a:p>
        </p:txBody>
      </p:sp>
      <p:sp>
        <p:nvSpPr>
          <p:cNvPr id="4" name="Slide Number Placeholder 3"/>
          <p:cNvSpPr>
            <a:spLocks noGrp="1"/>
          </p:cNvSpPr>
          <p:nvPr>
            <p:ph type="sldNum" sz="quarter" idx="5"/>
          </p:nvPr>
        </p:nvSpPr>
        <p:spPr/>
        <p:txBody>
          <a:bodyPr/>
          <a:lstStyle/>
          <a:p>
            <a:fld id="{A89C7E07-3C67-C64C-8DA0-0404F6303970}" type="slidenum">
              <a:rPr lang="en-US" smtClean="0"/>
              <a:t>2</a:t>
            </a:fld>
            <a:endParaRPr lang="en-US" dirty="0"/>
          </a:p>
        </p:txBody>
      </p:sp>
    </p:spTree>
    <p:extLst>
      <p:ext uri="{BB962C8B-B14F-4D97-AF65-F5344CB8AC3E}">
        <p14:creationId xmlns:p14="http://schemas.microsoft.com/office/powerpoint/2010/main" val="3113416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25</a:t>
            </a:fld>
            <a:endParaRPr lang="en-US" dirty="0"/>
          </a:p>
        </p:txBody>
      </p:sp>
    </p:spTree>
    <p:extLst>
      <p:ext uri="{BB962C8B-B14F-4D97-AF65-F5344CB8AC3E}">
        <p14:creationId xmlns:p14="http://schemas.microsoft.com/office/powerpoint/2010/main" val="13098527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26</a:t>
            </a:fld>
            <a:endParaRPr lang="en-US" dirty="0"/>
          </a:p>
        </p:txBody>
      </p:sp>
    </p:spTree>
    <p:extLst>
      <p:ext uri="{BB962C8B-B14F-4D97-AF65-F5344CB8AC3E}">
        <p14:creationId xmlns:p14="http://schemas.microsoft.com/office/powerpoint/2010/main" val="12648341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My name is S. A. D. S. Kumarathunga. I’m responsible for ..</a:t>
            </a:r>
          </a:p>
        </p:txBody>
      </p:sp>
      <p:sp>
        <p:nvSpPr>
          <p:cNvPr id="4" name="Slide Number Placeholder 3"/>
          <p:cNvSpPr>
            <a:spLocks noGrp="1"/>
          </p:cNvSpPr>
          <p:nvPr>
            <p:ph type="sldNum" sz="quarter" idx="5"/>
          </p:nvPr>
        </p:nvSpPr>
        <p:spPr/>
        <p:txBody>
          <a:bodyPr/>
          <a:lstStyle/>
          <a:p>
            <a:fld id="{A89C7E07-3C67-C64C-8DA0-0404F6303970}" type="slidenum">
              <a:rPr lang="en-US" smtClean="0"/>
              <a:t>30</a:t>
            </a:fld>
            <a:endParaRPr lang="en-US" dirty="0"/>
          </a:p>
        </p:txBody>
      </p:sp>
    </p:spTree>
    <p:extLst>
      <p:ext uri="{BB962C8B-B14F-4D97-AF65-F5344CB8AC3E}">
        <p14:creationId xmlns:p14="http://schemas.microsoft.com/office/powerpoint/2010/main" val="13688348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exactly are advanced comprehension skills? </a:t>
            </a:r>
          </a:p>
          <a:p>
            <a:r>
              <a:rPr lang="en-US" dirty="0"/>
              <a:t>They go beyond simply understanding the words on a page. </a:t>
            </a:r>
          </a:p>
          <a:p>
            <a:r>
              <a:rPr lang="en-US" dirty="0"/>
              <a:t>Advanced comprehension involves grasping the implied meaning of a text, evaluating and analyzing the content, and applying critical thinking. </a:t>
            </a:r>
          </a:p>
          <a:p>
            <a:r>
              <a:rPr lang="en-US" dirty="0"/>
              <a:t>These skills include making inferences and deductions, connecting different parts of the text, applying background knowledge, identifying the main idea, important facts, and supporting details, summarizing, and generating as well as asking insightful questions. </a:t>
            </a:r>
          </a:p>
          <a:p>
            <a:r>
              <a:rPr lang="en-US" dirty="0"/>
              <a:t>Developing these skills is essential for deep, meaningful engagement with any text.</a:t>
            </a:r>
          </a:p>
        </p:txBody>
      </p:sp>
      <p:sp>
        <p:nvSpPr>
          <p:cNvPr id="4" name="Slide Number Placeholder 3"/>
          <p:cNvSpPr>
            <a:spLocks noGrp="1"/>
          </p:cNvSpPr>
          <p:nvPr>
            <p:ph type="sldNum" sz="quarter" idx="5"/>
          </p:nvPr>
        </p:nvSpPr>
        <p:spPr/>
        <p:txBody>
          <a:bodyPr/>
          <a:lstStyle/>
          <a:p>
            <a:fld id="{A89C7E07-3C67-C64C-8DA0-0404F6303970}" type="slidenum">
              <a:rPr lang="en-US" smtClean="0"/>
              <a:t>31</a:t>
            </a:fld>
            <a:endParaRPr lang="en-US" dirty="0"/>
          </a:p>
        </p:txBody>
      </p:sp>
    </p:spTree>
    <p:extLst>
      <p:ext uri="{BB962C8B-B14F-4D97-AF65-F5344CB8AC3E}">
        <p14:creationId xmlns:p14="http://schemas.microsoft.com/office/powerpoint/2010/main" val="15088631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challenge in English education today is the lack of dynamically adaptable content that can adjust to the varying needs of learners. </a:t>
            </a:r>
          </a:p>
          <a:p>
            <a:r>
              <a:rPr lang="en-US" dirty="0"/>
              <a:t>Also, another significant challenge is that, there are no tools capable of evaluating answers for essay-type questions.</a:t>
            </a:r>
          </a:p>
          <a:p>
            <a:r>
              <a:rPr lang="en-US" dirty="0"/>
              <a:t>Which means students have to wait for their English teacher to evaluate their work and provide feedback, which is time consuming process</a:t>
            </a:r>
          </a:p>
          <a:p>
            <a:r>
              <a:rPr lang="en-US" dirty="0"/>
              <a:t>Our proposed system intend to address these gaps and create more time-effective and personalized learning experiences.</a:t>
            </a:r>
          </a:p>
        </p:txBody>
      </p:sp>
      <p:sp>
        <p:nvSpPr>
          <p:cNvPr id="4" name="Slide Number Placeholder 3"/>
          <p:cNvSpPr>
            <a:spLocks noGrp="1"/>
          </p:cNvSpPr>
          <p:nvPr>
            <p:ph type="sldNum" sz="quarter" idx="5"/>
          </p:nvPr>
        </p:nvSpPr>
        <p:spPr/>
        <p:txBody>
          <a:bodyPr/>
          <a:lstStyle/>
          <a:p>
            <a:fld id="{A89C7E07-3C67-C64C-8DA0-0404F6303970}" type="slidenum">
              <a:rPr lang="en-US" smtClean="0"/>
              <a:t>32</a:t>
            </a:fld>
            <a:endParaRPr lang="en-US" dirty="0"/>
          </a:p>
        </p:txBody>
      </p:sp>
    </p:spTree>
    <p:extLst>
      <p:ext uri="{BB962C8B-B14F-4D97-AF65-F5344CB8AC3E}">
        <p14:creationId xmlns:p14="http://schemas.microsoft.com/office/powerpoint/2010/main" val="33412847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table of exiting tools. </a:t>
            </a:r>
          </a:p>
          <a:p>
            <a:r>
              <a:rPr lang="en-US" dirty="0"/>
              <a:t>As u can see most of them do not offer personalized content, </a:t>
            </a:r>
          </a:p>
          <a:p>
            <a:r>
              <a:rPr lang="en-US" dirty="0"/>
              <a:t>Answer evaluation nor comprehensive feedback.</a:t>
            </a:r>
          </a:p>
        </p:txBody>
      </p:sp>
      <p:sp>
        <p:nvSpPr>
          <p:cNvPr id="4" name="Slide Number Placeholder 3"/>
          <p:cNvSpPr>
            <a:spLocks noGrp="1"/>
          </p:cNvSpPr>
          <p:nvPr>
            <p:ph type="sldNum" sz="quarter" idx="5"/>
          </p:nvPr>
        </p:nvSpPr>
        <p:spPr/>
        <p:txBody>
          <a:bodyPr/>
          <a:lstStyle/>
          <a:p>
            <a:fld id="{A89C7E07-3C67-C64C-8DA0-0404F6303970}" type="slidenum">
              <a:rPr lang="en-US" smtClean="0"/>
              <a:t>33</a:t>
            </a:fld>
            <a:endParaRPr lang="en-US" dirty="0"/>
          </a:p>
        </p:txBody>
      </p:sp>
    </p:spTree>
    <p:extLst>
      <p:ext uri="{BB962C8B-B14F-4D97-AF65-F5344CB8AC3E}">
        <p14:creationId xmlns:p14="http://schemas.microsoft.com/office/powerpoint/2010/main" val="14877615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table of exiting tools. </a:t>
            </a:r>
          </a:p>
          <a:p>
            <a:r>
              <a:rPr lang="en-US" dirty="0"/>
              <a:t>As u can see most of them do not offer personalized content, </a:t>
            </a:r>
          </a:p>
          <a:p>
            <a:r>
              <a:rPr lang="en-US" dirty="0"/>
              <a:t>Answer evaluation nor comprehensive feedback.</a:t>
            </a:r>
          </a:p>
        </p:txBody>
      </p:sp>
      <p:sp>
        <p:nvSpPr>
          <p:cNvPr id="4" name="Slide Number Placeholder 3"/>
          <p:cNvSpPr>
            <a:spLocks noGrp="1"/>
          </p:cNvSpPr>
          <p:nvPr>
            <p:ph type="sldNum" sz="quarter" idx="5"/>
          </p:nvPr>
        </p:nvSpPr>
        <p:spPr/>
        <p:txBody>
          <a:bodyPr/>
          <a:lstStyle/>
          <a:p>
            <a:fld id="{A89C7E07-3C67-C64C-8DA0-0404F6303970}" type="slidenum">
              <a:rPr lang="en-US" smtClean="0"/>
              <a:t>34</a:t>
            </a:fld>
            <a:endParaRPr lang="en-US" dirty="0"/>
          </a:p>
        </p:txBody>
      </p:sp>
    </p:spTree>
    <p:extLst>
      <p:ext uri="{BB962C8B-B14F-4D97-AF65-F5344CB8AC3E}">
        <p14:creationId xmlns:p14="http://schemas.microsoft.com/office/powerpoint/2010/main" val="16769660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objective of my research is to provide a platform that enhances advanced comprehension skills, such as sequencing, summarizing, and self-questioning. </a:t>
            </a:r>
          </a:p>
          <a:p>
            <a:r>
              <a:rPr lang="en-US" dirty="0"/>
              <a:t>To achieve this, I have set several key sub-objectives: </a:t>
            </a:r>
          </a:p>
          <a:p>
            <a:r>
              <a:rPr lang="en-US" dirty="0"/>
              <a:t>fine-tuning a large language model to generate dynamic content, </a:t>
            </a:r>
          </a:p>
          <a:p>
            <a:r>
              <a:rPr lang="en-US" dirty="0"/>
              <a:t>refining the model to accurately evaluate answers without human involvement, </a:t>
            </a:r>
          </a:p>
          <a:p>
            <a:r>
              <a:rPr lang="en-US" dirty="0"/>
              <a:t>and developing the most effective prompts to ensure both content generation and answer evaluation</a:t>
            </a:r>
          </a:p>
        </p:txBody>
      </p:sp>
      <p:sp>
        <p:nvSpPr>
          <p:cNvPr id="4" name="Slide Number Placeholder 3"/>
          <p:cNvSpPr>
            <a:spLocks noGrp="1"/>
          </p:cNvSpPr>
          <p:nvPr>
            <p:ph type="sldNum" sz="quarter" idx="5"/>
          </p:nvPr>
        </p:nvSpPr>
        <p:spPr/>
        <p:txBody>
          <a:bodyPr/>
          <a:lstStyle/>
          <a:p>
            <a:fld id="{A89C7E07-3C67-C64C-8DA0-0404F6303970}" type="slidenum">
              <a:rPr lang="en-US" smtClean="0"/>
              <a:t>35</a:t>
            </a:fld>
            <a:endParaRPr lang="en-US" dirty="0"/>
          </a:p>
        </p:txBody>
      </p:sp>
    </p:spTree>
    <p:extLst>
      <p:ext uri="{BB962C8B-B14F-4D97-AF65-F5344CB8AC3E}">
        <p14:creationId xmlns:p14="http://schemas.microsoft.com/office/powerpoint/2010/main" val="37785622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proposed service consist of three modules.</a:t>
            </a:r>
          </a:p>
          <a:p>
            <a:r>
              <a:rPr lang="en-US" dirty="0"/>
              <a:t>Interactive lesson generation</a:t>
            </a:r>
          </a:p>
          <a:p>
            <a:r>
              <a:rPr lang="en-US" dirty="0"/>
              <a:t>Dynamic quiz generation</a:t>
            </a:r>
          </a:p>
          <a:p>
            <a:r>
              <a:rPr lang="en-US" dirty="0"/>
              <a:t>Answer evaluation</a:t>
            </a:r>
          </a:p>
        </p:txBody>
      </p:sp>
      <p:sp>
        <p:nvSpPr>
          <p:cNvPr id="4" name="Slide Number Placeholder 3"/>
          <p:cNvSpPr>
            <a:spLocks noGrp="1"/>
          </p:cNvSpPr>
          <p:nvPr>
            <p:ph type="sldNum" sz="quarter" idx="5"/>
          </p:nvPr>
        </p:nvSpPr>
        <p:spPr/>
        <p:txBody>
          <a:bodyPr/>
          <a:lstStyle/>
          <a:p>
            <a:fld id="{A89C7E07-3C67-C64C-8DA0-0404F6303970}" type="slidenum">
              <a:rPr lang="en-US" smtClean="0"/>
              <a:t>36</a:t>
            </a:fld>
            <a:endParaRPr lang="en-US" dirty="0"/>
          </a:p>
        </p:txBody>
      </p:sp>
    </p:spTree>
    <p:extLst>
      <p:ext uri="{BB962C8B-B14F-4D97-AF65-F5344CB8AC3E}">
        <p14:creationId xmlns:p14="http://schemas.microsoft.com/office/powerpoint/2010/main" val="8394089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list of tools and technologies I intent use.</a:t>
            </a:r>
          </a:p>
          <a:p>
            <a:r>
              <a:rPr lang="en-US" dirty="0"/>
              <a:t>For the frontend, I employ JavaScript and React, while the backend is powered by Python and Django. </a:t>
            </a:r>
          </a:p>
          <a:p>
            <a:r>
              <a:rPr lang="en-US" dirty="0"/>
              <a:t>Data is managed using Postgres SQL, </a:t>
            </a:r>
          </a:p>
          <a:p>
            <a:r>
              <a:rPr lang="en-US" dirty="0"/>
              <a:t>Fine-tuned Llama LLM model combined with prompt engineering  is used for advanced language processing.</a:t>
            </a:r>
          </a:p>
          <a:p>
            <a:r>
              <a:rPr lang="en-US" dirty="0"/>
              <a:t>Fine-tuning process is conducted using Vertex AI</a:t>
            </a:r>
          </a:p>
          <a:p>
            <a:r>
              <a:rPr lang="en-US" dirty="0"/>
              <a:t>Web Hosting is managed on Azure, while models are hosted in Hugging Face</a:t>
            </a:r>
          </a:p>
        </p:txBody>
      </p:sp>
      <p:sp>
        <p:nvSpPr>
          <p:cNvPr id="4" name="Slide Number Placeholder 3"/>
          <p:cNvSpPr>
            <a:spLocks noGrp="1"/>
          </p:cNvSpPr>
          <p:nvPr>
            <p:ph type="sldNum" sz="quarter" idx="5"/>
          </p:nvPr>
        </p:nvSpPr>
        <p:spPr/>
        <p:txBody>
          <a:bodyPr/>
          <a:lstStyle/>
          <a:p>
            <a:fld id="{A89C7E07-3C67-C64C-8DA0-0404F6303970}" type="slidenum">
              <a:rPr lang="en-US" smtClean="0"/>
              <a:t>37</a:t>
            </a:fld>
            <a:endParaRPr lang="en-US" dirty="0"/>
          </a:p>
        </p:txBody>
      </p:sp>
    </p:spTree>
    <p:extLst>
      <p:ext uri="{BB962C8B-B14F-4D97-AF65-F5344CB8AC3E}">
        <p14:creationId xmlns:p14="http://schemas.microsoft.com/office/powerpoint/2010/main" val="1466690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goal is to develop an AI-driven system that  personalizes content and activities  based on the user's skill level and interests</a:t>
            </a:r>
          </a:p>
          <a:p>
            <a:r>
              <a:rPr lang="en-US" dirty="0"/>
              <a:t>This system will help users to improve their English reading and comprehension abilities. </a:t>
            </a:r>
          </a:p>
          <a:p>
            <a:r>
              <a:rPr lang="en-US" dirty="0"/>
              <a:t>By leveraging cutting-edge AI technologies, we aim to create a dynamic, engaging, and effective learning experience tailored to each individual's needs.</a:t>
            </a:r>
          </a:p>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3</a:t>
            </a:fld>
            <a:endParaRPr lang="en-US" dirty="0"/>
          </a:p>
        </p:txBody>
      </p:sp>
    </p:spTree>
    <p:extLst>
      <p:ext uri="{BB962C8B-B14F-4D97-AF65-F5344CB8AC3E}">
        <p14:creationId xmlns:p14="http://schemas.microsoft.com/office/powerpoint/2010/main" val="22292447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Proposed system is designed with key functional goals in mind. </a:t>
            </a:r>
          </a:p>
          <a:p>
            <a:r>
              <a:rPr lang="en-US" dirty="0"/>
              <a:t>It will dynamically generate content tailored to the user's interests and skill level, </a:t>
            </a:r>
          </a:p>
          <a:p>
            <a:r>
              <a:rPr lang="en-US" dirty="0"/>
              <a:t>Accurately evaluate user responses without human intervention, </a:t>
            </a:r>
          </a:p>
          <a:p>
            <a:r>
              <a:rPr lang="en-US" dirty="0"/>
              <a:t>Provide extensive feedback on their answers. </a:t>
            </a:r>
          </a:p>
          <a:p>
            <a:r>
              <a:rPr lang="en-US" dirty="0"/>
              <a:t>On the non-functional side, focus is on ensuring accuracy, high performance, availability, and user-friendliness </a:t>
            </a:r>
          </a:p>
        </p:txBody>
      </p:sp>
      <p:sp>
        <p:nvSpPr>
          <p:cNvPr id="4" name="Slide Number Placeholder 3"/>
          <p:cNvSpPr>
            <a:spLocks noGrp="1"/>
          </p:cNvSpPr>
          <p:nvPr>
            <p:ph type="sldNum" sz="quarter" idx="5"/>
          </p:nvPr>
        </p:nvSpPr>
        <p:spPr/>
        <p:txBody>
          <a:bodyPr/>
          <a:lstStyle/>
          <a:p>
            <a:fld id="{A89C7E07-3C67-C64C-8DA0-0404F6303970}" type="slidenum">
              <a:rPr lang="en-US" smtClean="0"/>
              <a:t>38</a:t>
            </a:fld>
            <a:endParaRPr lang="en-US" dirty="0"/>
          </a:p>
        </p:txBody>
      </p:sp>
    </p:spTree>
    <p:extLst>
      <p:ext uri="{BB962C8B-B14F-4D97-AF65-F5344CB8AC3E}">
        <p14:creationId xmlns:p14="http://schemas.microsoft.com/office/powerpoint/2010/main" val="462526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list software I intend use to develop our system.</a:t>
            </a:r>
          </a:p>
          <a:p>
            <a:r>
              <a:rPr lang="en-US" dirty="0"/>
              <a:t>On the personal requirements, Expertise in web frameworks, LLM-related tools, database design, and system design and deployment are required.</a:t>
            </a:r>
          </a:p>
        </p:txBody>
      </p:sp>
      <p:sp>
        <p:nvSpPr>
          <p:cNvPr id="4" name="Slide Number Placeholder 3"/>
          <p:cNvSpPr>
            <a:spLocks noGrp="1"/>
          </p:cNvSpPr>
          <p:nvPr>
            <p:ph type="sldNum" sz="quarter" idx="5"/>
          </p:nvPr>
        </p:nvSpPr>
        <p:spPr/>
        <p:txBody>
          <a:bodyPr/>
          <a:lstStyle/>
          <a:p>
            <a:fld id="{A89C7E07-3C67-C64C-8DA0-0404F6303970}" type="slidenum">
              <a:rPr lang="en-US" smtClean="0"/>
              <a:t>39</a:t>
            </a:fld>
            <a:endParaRPr lang="en-US" dirty="0"/>
          </a:p>
        </p:txBody>
      </p:sp>
    </p:spTree>
    <p:extLst>
      <p:ext uri="{BB962C8B-B14F-4D97-AF65-F5344CB8AC3E}">
        <p14:creationId xmlns:p14="http://schemas.microsoft.com/office/powerpoint/2010/main" val="5705950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diagram workload distribution for the research project.</a:t>
            </a:r>
          </a:p>
          <a:p>
            <a:r>
              <a:rPr lang="en-US" dirty="0"/>
              <a:t>There are five phases with multiple key tasks</a:t>
            </a:r>
          </a:p>
          <a:p>
            <a:r>
              <a:rPr lang="en-US" dirty="0"/>
              <a:t>We are currently in the initiation phase</a:t>
            </a:r>
          </a:p>
        </p:txBody>
      </p:sp>
      <p:sp>
        <p:nvSpPr>
          <p:cNvPr id="4" name="Slide Number Placeholder 3"/>
          <p:cNvSpPr>
            <a:spLocks noGrp="1"/>
          </p:cNvSpPr>
          <p:nvPr>
            <p:ph type="sldNum" sz="quarter" idx="5"/>
          </p:nvPr>
        </p:nvSpPr>
        <p:spPr/>
        <p:txBody>
          <a:bodyPr/>
          <a:lstStyle/>
          <a:p>
            <a:fld id="{A89C7E07-3C67-C64C-8DA0-0404F6303970}" type="slidenum">
              <a:rPr lang="en-US" smtClean="0"/>
              <a:t>40</a:t>
            </a:fld>
            <a:endParaRPr lang="en-US" dirty="0"/>
          </a:p>
        </p:txBody>
      </p:sp>
    </p:spTree>
    <p:extLst>
      <p:ext uri="{BB962C8B-B14F-4D97-AF65-F5344CB8AC3E}">
        <p14:creationId xmlns:p14="http://schemas.microsoft.com/office/powerpoint/2010/main" val="9556331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a:t>
            </a:r>
            <a:r>
              <a:rPr lang="en-US" dirty="0" err="1"/>
              <a:t>Gnatt</a:t>
            </a:r>
            <a:r>
              <a:rPr lang="en-US" dirty="0"/>
              <a:t> chart represent the time estimates for the workload in research project</a:t>
            </a:r>
          </a:p>
        </p:txBody>
      </p:sp>
      <p:sp>
        <p:nvSpPr>
          <p:cNvPr id="4" name="Slide Number Placeholder 3"/>
          <p:cNvSpPr>
            <a:spLocks noGrp="1"/>
          </p:cNvSpPr>
          <p:nvPr>
            <p:ph type="sldNum" sz="quarter" idx="5"/>
          </p:nvPr>
        </p:nvSpPr>
        <p:spPr/>
        <p:txBody>
          <a:bodyPr/>
          <a:lstStyle/>
          <a:p>
            <a:fld id="{A89C7E07-3C67-C64C-8DA0-0404F6303970}" type="slidenum">
              <a:rPr lang="en-US" smtClean="0"/>
              <a:t>41</a:t>
            </a:fld>
            <a:endParaRPr lang="en-US" dirty="0"/>
          </a:p>
        </p:txBody>
      </p:sp>
    </p:spTree>
    <p:extLst>
      <p:ext uri="{BB962C8B-B14F-4D97-AF65-F5344CB8AC3E}">
        <p14:creationId xmlns:p14="http://schemas.microsoft.com/office/powerpoint/2010/main" val="25044427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would like invite </a:t>
            </a:r>
            <a:r>
              <a:rPr lang="en-US" dirty="0" err="1"/>
              <a:t>Asanka</a:t>
            </a:r>
            <a:r>
              <a:rPr lang="en-US" dirty="0"/>
              <a:t> to present his section.</a:t>
            </a:r>
          </a:p>
        </p:txBody>
      </p:sp>
      <p:sp>
        <p:nvSpPr>
          <p:cNvPr id="4" name="Slide Number Placeholder 3"/>
          <p:cNvSpPr>
            <a:spLocks noGrp="1"/>
          </p:cNvSpPr>
          <p:nvPr>
            <p:ph type="sldNum" sz="quarter" idx="5"/>
          </p:nvPr>
        </p:nvSpPr>
        <p:spPr/>
        <p:txBody>
          <a:bodyPr/>
          <a:lstStyle/>
          <a:p>
            <a:fld id="{A89C7E07-3C67-C64C-8DA0-0404F6303970}" type="slidenum">
              <a:rPr lang="en-US" smtClean="0"/>
              <a:t>42</a:t>
            </a:fld>
            <a:endParaRPr lang="en-US" dirty="0"/>
          </a:p>
        </p:txBody>
      </p:sp>
    </p:spTree>
    <p:extLst>
      <p:ext uri="{BB962C8B-B14F-4D97-AF65-F5344CB8AC3E}">
        <p14:creationId xmlns:p14="http://schemas.microsoft.com/office/powerpoint/2010/main" val="3403479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Identify student current performance  level and develop a personalized </a:t>
            </a:r>
            <a:r>
              <a:rPr lang="en-US" dirty="0" err="1"/>
              <a:t>learing</a:t>
            </a:r>
            <a:r>
              <a:rPr lang="en-US" dirty="0"/>
              <a:t> path base on it . So that after identify current level…  system predict which level is the appropriate quiz for next</a:t>
            </a:r>
          </a:p>
          <a:p>
            <a:r>
              <a:rPr lang="en-US" dirty="0"/>
              <a:t>Based on what the user entered in the quiz ,,,, at that time ML algorithm analyze the data accurately… assess each user s proficiency…. And determine the appropriate level of quiz to  present  to next.</a:t>
            </a:r>
          </a:p>
        </p:txBody>
      </p:sp>
      <p:sp>
        <p:nvSpPr>
          <p:cNvPr id="4" name="Slide Number Placeholder 3"/>
          <p:cNvSpPr>
            <a:spLocks noGrp="1"/>
          </p:cNvSpPr>
          <p:nvPr>
            <p:ph type="sldNum" sz="quarter" idx="5"/>
          </p:nvPr>
        </p:nvSpPr>
        <p:spPr/>
        <p:txBody>
          <a:bodyPr/>
          <a:lstStyle/>
          <a:p>
            <a:fld id="{A89C7E07-3C67-C64C-8DA0-0404F6303970}" type="slidenum">
              <a:rPr lang="en-US" smtClean="0"/>
              <a:t>44</a:t>
            </a:fld>
            <a:endParaRPr lang="en-US" dirty="0"/>
          </a:p>
        </p:txBody>
      </p:sp>
    </p:spTree>
    <p:extLst>
      <p:ext uri="{BB962C8B-B14F-4D97-AF65-F5344CB8AC3E}">
        <p14:creationId xmlns:p14="http://schemas.microsoft.com/office/powerpoint/2010/main" val="32655039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kind of </a:t>
            </a:r>
            <a:r>
              <a:rPr lang="en-US" dirty="0" err="1"/>
              <a:t>english</a:t>
            </a:r>
            <a:r>
              <a:rPr lang="en-US" dirty="0"/>
              <a:t> reading and comprehension improving </a:t>
            </a:r>
            <a:r>
              <a:rPr lang="en-US" dirty="0" err="1"/>
              <a:t>platfor</a:t>
            </a:r>
            <a:r>
              <a:rPr lang="en-US" dirty="0"/>
              <a:t>............</a:t>
            </a:r>
          </a:p>
          <a:p>
            <a:endParaRPr lang="en-US" dirty="0"/>
          </a:p>
          <a:p>
            <a:endParaRPr lang="en-US" dirty="0"/>
          </a:p>
          <a:p>
            <a:endParaRPr lang="en-US" dirty="0"/>
          </a:p>
          <a:p>
            <a:endParaRPr lang="en-US" dirty="0"/>
          </a:p>
          <a:p>
            <a:r>
              <a:rPr lang="en-US" dirty="0"/>
              <a:t>We have compared  the existing </a:t>
            </a:r>
            <a:r>
              <a:rPr lang="en-US" dirty="0" err="1"/>
              <a:t>platgorm</a:t>
            </a:r>
            <a:r>
              <a:rPr lang="en-US" dirty="0"/>
              <a:t> and.... </a:t>
            </a:r>
            <a:r>
              <a:rPr lang="en-US" dirty="0" err="1"/>
              <a:t>ifentifyy</a:t>
            </a:r>
            <a:r>
              <a:rPr lang="en-US" dirty="0"/>
              <a:t> what feature should be included to our </a:t>
            </a:r>
            <a:r>
              <a:rPr lang="en-US" dirty="0" err="1"/>
              <a:t>ptoposed</a:t>
            </a:r>
            <a:r>
              <a:rPr lang="en-US" dirty="0"/>
              <a:t> one.... included the additional things of our proposed </a:t>
            </a:r>
            <a:r>
              <a:rPr lang="en-US" dirty="0" err="1"/>
              <a:t>applicationWe</a:t>
            </a:r>
            <a:r>
              <a:rPr lang="en-US" dirty="0"/>
              <a:t> have included personalized learning path feature in our proposed </a:t>
            </a:r>
            <a:r>
              <a:rPr lang="en-US" dirty="0" err="1"/>
              <a:t>systemPlan</a:t>
            </a:r>
            <a:r>
              <a:rPr lang="en-US" dirty="0"/>
              <a:t> to measure student performance in several ways</a:t>
            </a:r>
          </a:p>
          <a:p>
            <a:endParaRPr lang="en-US" dirty="0"/>
          </a:p>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45</a:t>
            </a:fld>
            <a:endParaRPr lang="en-US" dirty="0"/>
          </a:p>
        </p:txBody>
      </p:sp>
    </p:spTree>
    <p:extLst>
      <p:ext uri="{BB962C8B-B14F-4D97-AF65-F5344CB8AC3E}">
        <p14:creationId xmlns:p14="http://schemas.microsoft.com/office/powerpoint/2010/main" val="161013076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That kind of </a:t>
            </a:r>
            <a:r>
              <a:rPr lang="en-US" dirty="0" err="1"/>
              <a:t>english</a:t>
            </a:r>
            <a:r>
              <a:rPr lang="en-US" dirty="0"/>
              <a:t> reading and comprehension improving </a:t>
            </a:r>
            <a:r>
              <a:rPr lang="en-US" dirty="0" err="1"/>
              <a:t>platfor</a:t>
            </a:r>
            <a:r>
              <a:rPr lang="en-US" dirty="0"/>
              <a:t>............We have compared  the existing </a:t>
            </a:r>
            <a:r>
              <a:rPr lang="en-US" dirty="0" err="1"/>
              <a:t>platgorm</a:t>
            </a:r>
            <a:r>
              <a:rPr lang="en-US" dirty="0"/>
              <a:t> and.... </a:t>
            </a:r>
            <a:r>
              <a:rPr lang="en-US" dirty="0" err="1"/>
              <a:t>ifentifyy</a:t>
            </a:r>
            <a:r>
              <a:rPr lang="en-US" dirty="0"/>
              <a:t> what feature should be included to our </a:t>
            </a:r>
            <a:r>
              <a:rPr lang="en-US" dirty="0" err="1"/>
              <a:t>ptoposed</a:t>
            </a:r>
            <a:r>
              <a:rPr lang="en-US" dirty="0"/>
              <a:t> one.... included the additional things of our proposed application</a:t>
            </a:r>
          </a:p>
          <a:p>
            <a:r>
              <a:rPr lang="en-US" dirty="0"/>
              <a:t>We have included personalized learning path feature in our proposed system     Plan to measure student performance in several ways</a:t>
            </a:r>
          </a:p>
          <a:p>
            <a:endParaRPr lang="en-US" dirty="0"/>
          </a:p>
          <a:p>
            <a:r>
              <a:rPr lang="en-US" dirty="0"/>
              <a:t>There are </a:t>
            </a:r>
            <a:r>
              <a:rPr lang="en-US" dirty="0" err="1"/>
              <a:t>anlyze</a:t>
            </a:r>
            <a:r>
              <a:rPr lang="en-US" dirty="0"/>
              <a:t> the time pet for session  and analyzing the time spent on one question … according to that </a:t>
            </a:r>
            <a:r>
              <a:rPr lang="en-US" dirty="0" err="1"/>
              <a:t>odentifying</a:t>
            </a:r>
            <a:r>
              <a:rPr lang="en-US" dirty="0"/>
              <a:t> student level</a:t>
            </a:r>
          </a:p>
          <a:p>
            <a:r>
              <a:rPr lang="en-US" dirty="0"/>
              <a:t>For that compare with the time spent by him…time it usually takes to complete a question of that level</a:t>
            </a:r>
          </a:p>
          <a:p>
            <a:endParaRPr lang="en-US" dirty="0"/>
          </a:p>
          <a:p>
            <a:endParaRPr lang="en-US" dirty="0"/>
          </a:p>
          <a:p>
            <a:r>
              <a:rPr lang="en-US" dirty="0"/>
              <a:t>Comparison of the number of </a:t>
            </a:r>
            <a:r>
              <a:rPr lang="en-US" dirty="0" err="1"/>
              <a:t>qus</a:t>
            </a:r>
            <a:r>
              <a:rPr lang="en-US" dirty="0"/>
              <a:t> student get wrong in that level  session</a:t>
            </a:r>
          </a:p>
          <a:p>
            <a:r>
              <a:rPr lang="en-US" dirty="0"/>
              <a:t>Compare his mistakes wrong patterns</a:t>
            </a:r>
          </a:p>
          <a:p>
            <a:r>
              <a:rPr lang="en-US" dirty="0"/>
              <a:t>The difficulty level of the question can be </a:t>
            </a:r>
            <a:r>
              <a:rPr lang="en-US" dirty="0" err="1"/>
              <a:t>enterd</a:t>
            </a:r>
            <a:r>
              <a:rPr lang="en-US" dirty="0"/>
              <a:t> </a:t>
            </a:r>
            <a:r>
              <a:rPr lang="en-US" dirty="0" err="1"/>
              <a:t>acodrindgto</a:t>
            </a:r>
            <a:r>
              <a:rPr lang="en-US" dirty="0"/>
              <a:t> how the student felt at the end of the question</a:t>
            </a:r>
          </a:p>
          <a:p>
            <a:r>
              <a:rPr lang="en-US" dirty="0"/>
              <a:t> </a:t>
            </a:r>
            <a:r>
              <a:rPr lang="en-US" dirty="0" err="1"/>
              <a:t>anlyze</a:t>
            </a:r>
            <a:r>
              <a:rPr lang="en-US" dirty="0"/>
              <a:t> the behavior in this </a:t>
            </a:r>
            <a:r>
              <a:rPr lang="en-US" dirty="0" err="1"/>
              <a:t>earkier</a:t>
            </a:r>
            <a:r>
              <a:rPr lang="en-US" dirty="0"/>
              <a:t> kevel </a:t>
            </a:r>
          </a:p>
          <a:p>
            <a:r>
              <a:rPr lang="en-US" dirty="0"/>
              <a:t>Use  this kind of parameters buy </a:t>
            </a:r>
            <a:r>
              <a:rPr lang="en-US" dirty="0" err="1"/>
              <a:t>analize</a:t>
            </a:r>
            <a:r>
              <a:rPr lang="en-US" dirty="0"/>
              <a:t> accordingly he ca gather numb er of point </a:t>
            </a:r>
            <a:r>
              <a:rPr lang="en-US" dirty="0" err="1"/>
              <a:t>acrding</a:t>
            </a:r>
            <a:r>
              <a:rPr lang="en-US" dirty="0"/>
              <a:t> to it determine what kind of level would be the</a:t>
            </a:r>
          </a:p>
        </p:txBody>
      </p:sp>
      <p:sp>
        <p:nvSpPr>
          <p:cNvPr id="4" name="Slide Number Placeholder 3"/>
          <p:cNvSpPr>
            <a:spLocks noGrp="1"/>
          </p:cNvSpPr>
          <p:nvPr>
            <p:ph type="sldNum" sz="quarter" idx="5"/>
          </p:nvPr>
        </p:nvSpPr>
        <p:spPr/>
        <p:txBody>
          <a:bodyPr/>
          <a:lstStyle/>
          <a:p>
            <a:fld id="{A89C7E07-3C67-C64C-8DA0-0404F6303970}" type="slidenum">
              <a:rPr lang="en-US" smtClean="0"/>
              <a:t>46</a:t>
            </a:fld>
            <a:endParaRPr lang="en-US" dirty="0"/>
          </a:p>
        </p:txBody>
      </p:sp>
    </p:spTree>
    <p:extLst>
      <p:ext uri="{BB962C8B-B14F-4D97-AF65-F5344CB8AC3E}">
        <p14:creationId xmlns:p14="http://schemas.microsoft.com/office/powerpoint/2010/main" val="25639091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There are </a:t>
            </a:r>
            <a:r>
              <a:rPr lang="en-US" dirty="0" err="1"/>
              <a:t>anlyze</a:t>
            </a:r>
            <a:r>
              <a:rPr lang="en-US" dirty="0"/>
              <a:t> the time pet for session  and analyzing the time spent on one question … according to that </a:t>
            </a:r>
            <a:r>
              <a:rPr lang="en-US" dirty="0" err="1"/>
              <a:t>odentifying</a:t>
            </a:r>
            <a:r>
              <a:rPr lang="en-US" dirty="0"/>
              <a:t> student level</a:t>
            </a:r>
          </a:p>
          <a:p>
            <a:r>
              <a:rPr lang="en-US" dirty="0"/>
              <a:t>For that compare with the time spent by him…time it usually takes to complete a question of that level</a:t>
            </a:r>
          </a:p>
          <a:p>
            <a:endParaRPr lang="en-US" dirty="0"/>
          </a:p>
          <a:p>
            <a:r>
              <a:rPr lang="en-US" dirty="0"/>
              <a:t>Comparison of the number of </a:t>
            </a:r>
            <a:r>
              <a:rPr lang="en-US" dirty="0" err="1"/>
              <a:t>qus</a:t>
            </a:r>
            <a:r>
              <a:rPr lang="en-US" dirty="0"/>
              <a:t> student get wrong in that level  session</a:t>
            </a:r>
          </a:p>
          <a:p>
            <a:r>
              <a:rPr lang="en-US" dirty="0"/>
              <a:t>Compare his mistakes wrong patterns</a:t>
            </a:r>
          </a:p>
          <a:p>
            <a:r>
              <a:rPr lang="en-US" dirty="0"/>
              <a:t>The difficulty level of the question can be </a:t>
            </a:r>
            <a:r>
              <a:rPr lang="en-US" dirty="0" err="1"/>
              <a:t>enterd</a:t>
            </a:r>
            <a:r>
              <a:rPr lang="en-US" dirty="0"/>
              <a:t> </a:t>
            </a:r>
            <a:r>
              <a:rPr lang="en-US" dirty="0" err="1"/>
              <a:t>acodrindgto</a:t>
            </a:r>
            <a:r>
              <a:rPr lang="en-US" dirty="0"/>
              <a:t> how the student felt at the end of the question</a:t>
            </a:r>
          </a:p>
          <a:p>
            <a:r>
              <a:rPr lang="en-US" dirty="0"/>
              <a:t> </a:t>
            </a:r>
            <a:r>
              <a:rPr lang="en-US" dirty="0" err="1"/>
              <a:t>anlyze</a:t>
            </a:r>
            <a:r>
              <a:rPr lang="en-US" dirty="0"/>
              <a:t> the behavior in this </a:t>
            </a:r>
            <a:r>
              <a:rPr lang="en-US" dirty="0" err="1"/>
              <a:t>earkier</a:t>
            </a:r>
            <a:r>
              <a:rPr lang="en-US" dirty="0"/>
              <a:t> kevel </a:t>
            </a:r>
          </a:p>
          <a:p>
            <a:r>
              <a:rPr lang="en-US" dirty="0"/>
              <a:t>Use  this kind of parameters buy </a:t>
            </a:r>
            <a:r>
              <a:rPr lang="en-US" dirty="0" err="1"/>
              <a:t>analize</a:t>
            </a:r>
            <a:r>
              <a:rPr lang="en-US" dirty="0"/>
              <a:t> accordingly he ca gather numb er of point </a:t>
            </a:r>
            <a:r>
              <a:rPr lang="en-US" dirty="0" err="1"/>
              <a:t>acrding</a:t>
            </a:r>
            <a:r>
              <a:rPr lang="en-US" dirty="0"/>
              <a:t> to it determine what kind of level would be the</a:t>
            </a:r>
          </a:p>
        </p:txBody>
      </p:sp>
      <p:sp>
        <p:nvSpPr>
          <p:cNvPr id="4" name="Slide Number Placeholder 3"/>
          <p:cNvSpPr>
            <a:spLocks noGrp="1"/>
          </p:cNvSpPr>
          <p:nvPr>
            <p:ph type="sldNum" sz="quarter" idx="5"/>
          </p:nvPr>
        </p:nvSpPr>
        <p:spPr/>
        <p:txBody>
          <a:bodyPr/>
          <a:lstStyle/>
          <a:p>
            <a:fld id="{A89C7E07-3C67-C64C-8DA0-0404F6303970}" type="slidenum">
              <a:rPr lang="en-US" smtClean="0"/>
              <a:t>47</a:t>
            </a:fld>
            <a:endParaRPr lang="en-US" dirty="0"/>
          </a:p>
        </p:txBody>
      </p:sp>
    </p:spTree>
    <p:extLst>
      <p:ext uri="{BB962C8B-B14F-4D97-AF65-F5344CB8AC3E}">
        <p14:creationId xmlns:p14="http://schemas.microsoft.com/office/powerpoint/2010/main" val="18593856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t>
            </a:r>
            <a:r>
              <a:rPr lang="en-US" dirty="0" err="1"/>
              <a:t>anlyze</a:t>
            </a:r>
            <a:r>
              <a:rPr lang="en-US" dirty="0"/>
              <a:t> the time pet for session  and analyzing the time spent on one question … according to that </a:t>
            </a:r>
            <a:r>
              <a:rPr lang="en-US" dirty="0" err="1"/>
              <a:t>odentifying</a:t>
            </a:r>
            <a:r>
              <a:rPr lang="en-US" dirty="0"/>
              <a:t> student level</a:t>
            </a:r>
          </a:p>
          <a:p>
            <a:r>
              <a:rPr lang="en-US" dirty="0"/>
              <a:t>For that compare with the time spent by him…time it usually takes to complete a question of that level</a:t>
            </a:r>
          </a:p>
          <a:p>
            <a:endParaRPr lang="en-US" dirty="0"/>
          </a:p>
          <a:p>
            <a:r>
              <a:rPr lang="en-US" dirty="0"/>
              <a:t>Comparison of the number of </a:t>
            </a:r>
            <a:r>
              <a:rPr lang="en-US" dirty="0" err="1"/>
              <a:t>qus</a:t>
            </a:r>
            <a:r>
              <a:rPr lang="en-US" dirty="0"/>
              <a:t> student get wrong in that level  session</a:t>
            </a:r>
          </a:p>
          <a:p>
            <a:r>
              <a:rPr lang="en-US" dirty="0"/>
              <a:t>Compare his mistakes wrong patterns</a:t>
            </a:r>
          </a:p>
          <a:p>
            <a:r>
              <a:rPr lang="en-US" dirty="0"/>
              <a:t>The difficulty level of the question can be </a:t>
            </a:r>
            <a:r>
              <a:rPr lang="en-US" dirty="0" err="1"/>
              <a:t>enterd</a:t>
            </a:r>
            <a:r>
              <a:rPr lang="en-US" dirty="0"/>
              <a:t> </a:t>
            </a:r>
            <a:r>
              <a:rPr lang="en-US" dirty="0" err="1"/>
              <a:t>acodrindgto</a:t>
            </a:r>
            <a:r>
              <a:rPr lang="en-US" dirty="0"/>
              <a:t> how the student felt at the end of the question</a:t>
            </a:r>
          </a:p>
          <a:p>
            <a:r>
              <a:rPr lang="en-US" dirty="0"/>
              <a:t> </a:t>
            </a:r>
            <a:r>
              <a:rPr lang="en-US" dirty="0" err="1"/>
              <a:t>anlyze</a:t>
            </a:r>
            <a:r>
              <a:rPr lang="en-US" dirty="0"/>
              <a:t> the behavior in this </a:t>
            </a:r>
            <a:r>
              <a:rPr lang="en-US" dirty="0" err="1"/>
              <a:t>earkier</a:t>
            </a:r>
            <a:r>
              <a:rPr lang="en-US" dirty="0"/>
              <a:t> kevel </a:t>
            </a:r>
          </a:p>
          <a:p>
            <a:endParaRPr lang="en-US" dirty="0"/>
          </a:p>
          <a:p>
            <a:endParaRPr lang="en-US" dirty="0"/>
          </a:p>
          <a:p>
            <a:r>
              <a:rPr lang="en-US" dirty="0"/>
              <a:t>We are plane to train data set that include average time taken for each level of questions</a:t>
            </a:r>
          </a:p>
          <a:p>
            <a:endParaRPr lang="en-US" dirty="0"/>
          </a:p>
          <a:p>
            <a:r>
              <a:rPr lang="en-US" dirty="0"/>
              <a:t>After we gather user inputs </a:t>
            </a:r>
            <a:r>
              <a:rPr lang="en-US" dirty="0" err="1"/>
              <a:t>analize</a:t>
            </a:r>
            <a:r>
              <a:rPr lang="en-US" dirty="0"/>
              <a:t> varies type of models .. So that how many </a:t>
            </a:r>
            <a:r>
              <a:rPr lang="en-US" dirty="0" err="1"/>
              <a:t>presentage</a:t>
            </a:r>
            <a:r>
              <a:rPr lang="en-US" dirty="0"/>
              <a:t> effect to the output … from this type of parameter .. According to that finally </a:t>
            </a:r>
            <a:r>
              <a:rPr lang="en-US" dirty="0" err="1"/>
              <a:t>cal</a:t>
            </a:r>
            <a:r>
              <a:rPr lang="en-US" dirty="0"/>
              <a:t> how many </a:t>
            </a:r>
            <a:r>
              <a:rPr lang="en-US"/>
              <a:t>point gather from current level.</a:t>
            </a:r>
            <a:endParaRPr lang="en-US" dirty="0"/>
          </a:p>
          <a:p>
            <a:r>
              <a:rPr lang="en-US" dirty="0"/>
              <a:t>Use  this kind of parameters buy </a:t>
            </a:r>
            <a:r>
              <a:rPr lang="en-US" dirty="0" err="1"/>
              <a:t>analize</a:t>
            </a:r>
            <a:r>
              <a:rPr lang="en-US" dirty="0"/>
              <a:t> accordingly he ca gather numb er of point </a:t>
            </a:r>
            <a:r>
              <a:rPr lang="en-US" dirty="0" err="1"/>
              <a:t>acrding</a:t>
            </a:r>
            <a:r>
              <a:rPr lang="en-US" dirty="0"/>
              <a:t> to it determine what kind of level would be the next</a:t>
            </a:r>
          </a:p>
        </p:txBody>
      </p:sp>
      <p:sp>
        <p:nvSpPr>
          <p:cNvPr id="4" name="Slide Number Placeholder 3"/>
          <p:cNvSpPr>
            <a:spLocks noGrp="1"/>
          </p:cNvSpPr>
          <p:nvPr>
            <p:ph type="sldNum" sz="quarter" idx="5"/>
          </p:nvPr>
        </p:nvSpPr>
        <p:spPr/>
        <p:txBody>
          <a:bodyPr/>
          <a:lstStyle/>
          <a:p>
            <a:fld id="{A89C7E07-3C67-C64C-8DA0-0404F6303970}" type="slidenum">
              <a:rPr lang="en-US" smtClean="0"/>
              <a:t>48</a:t>
            </a:fld>
            <a:endParaRPr lang="en-US" dirty="0"/>
          </a:p>
        </p:txBody>
      </p:sp>
    </p:spTree>
    <p:extLst>
      <p:ext uri="{BB962C8B-B14F-4D97-AF65-F5344CB8AC3E}">
        <p14:creationId xmlns:p14="http://schemas.microsoft.com/office/powerpoint/2010/main" val="2012227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Proficiency in English is essential for higher education and professional success. </a:t>
            </a:r>
          </a:p>
          <a:p>
            <a:r>
              <a:rPr lang="en-US" dirty="0"/>
              <a:t>Strong reading and comprehension skills are the foundation for academic achievement and critical thinking. </a:t>
            </a:r>
          </a:p>
          <a:p>
            <a:r>
              <a:rPr lang="en-US" dirty="0"/>
              <a:t>However, current educational tools often fall short in meeting the needs of English learners, particularly in comprehension. </a:t>
            </a:r>
          </a:p>
          <a:p>
            <a:r>
              <a:rPr lang="en-US" dirty="0"/>
              <a:t>They lack dynamic content tailored to individual skill levels and interests, fail to provide personalized feedback, and do not offer tools capable of evaluating essay-type questions without human intervention. </a:t>
            </a:r>
          </a:p>
          <a:p>
            <a:r>
              <a:rPr lang="en-US" dirty="0"/>
              <a:t>Addressing these challenges is crucial for empowering learners and enhancing their English proficiency.</a:t>
            </a:r>
          </a:p>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4</a:t>
            </a:fld>
            <a:endParaRPr lang="en-US" dirty="0"/>
          </a:p>
        </p:txBody>
      </p:sp>
    </p:spTree>
    <p:extLst>
      <p:ext uri="{BB962C8B-B14F-4D97-AF65-F5344CB8AC3E}">
        <p14:creationId xmlns:p14="http://schemas.microsoft.com/office/powerpoint/2010/main" val="39082765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50</a:t>
            </a:fld>
            <a:endParaRPr lang="en-US" dirty="0"/>
          </a:p>
        </p:txBody>
      </p:sp>
    </p:spTree>
    <p:extLst>
      <p:ext uri="{BB962C8B-B14F-4D97-AF65-F5344CB8AC3E}">
        <p14:creationId xmlns:p14="http://schemas.microsoft.com/office/powerpoint/2010/main" val="42443306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51</a:t>
            </a:fld>
            <a:endParaRPr lang="en-US" dirty="0"/>
          </a:p>
        </p:txBody>
      </p:sp>
    </p:spTree>
    <p:extLst>
      <p:ext uri="{BB962C8B-B14F-4D97-AF65-F5344CB8AC3E}">
        <p14:creationId xmlns:p14="http://schemas.microsoft.com/office/powerpoint/2010/main" val="1813225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5</a:t>
            </a:fld>
            <a:endParaRPr lang="en-US" dirty="0"/>
          </a:p>
        </p:txBody>
      </p:sp>
    </p:spTree>
    <p:extLst>
      <p:ext uri="{BB962C8B-B14F-4D97-AF65-F5344CB8AC3E}">
        <p14:creationId xmlns:p14="http://schemas.microsoft.com/office/powerpoint/2010/main" val="19399757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high level diagram of our proposed system. We intend use microservice architecture to implement our web application. In next sections you will hear more about these individual services.</a:t>
            </a:r>
          </a:p>
        </p:txBody>
      </p:sp>
      <p:sp>
        <p:nvSpPr>
          <p:cNvPr id="4" name="Slide Number Placeholder 3"/>
          <p:cNvSpPr>
            <a:spLocks noGrp="1"/>
          </p:cNvSpPr>
          <p:nvPr>
            <p:ph type="sldNum" sz="quarter" idx="5"/>
          </p:nvPr>
        </p:nvSpPr>
        <p:spPr/>
        <p:txBody>
          <a:bodyPr/>
          <a:lstStyle/>
          <a:p>
            <a:fld id="{A89C7E07-3C67-C64C-8DA0-0404F6303970}" type="slidenum">
              <a:rPr lang="en-US" smtClean="0"/>
              <a:t>6</a:t>
            </a:fld>
            <a:endParaRPr lang="en-US" dirty="0"/>
          </a:p>
        </p:txBody>
      </p:sp>
    </p:spTree>
    <p:extLst>
      <p:ext uri="{BB962C8B-B14F-4D97-AF65-F5344CB8AC3E}">
        <p14:creationId xmlns:p14="http://schemas.microsoft.com/office/powerpoint/2010/main" val="28886522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8</a:t>
            </a:fld>
            <a:endParaRPr lang="en-US" dirty="0"/>
          </a:p>
        </p:txBody>
      </p:sp>
    </p:spTree>
    <p:extLst>
      <p:ext uri="{BB962C8B-B14F-4D97-AF65-F5344CB8AC3E}">
        <p14:creationId xmlns:p14="http://schemas.microsoft.com/office/powerpoint/2010/main" val="2863194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9</a:t>
            </a:fld>
            <a:endParaRPr lang="en-US" dirty="0"/>
          </a:p>
        </p:txBody>
      </p:sp>
    </p:spTree>
    <p:extLst>
      <p:ext uri="{BB962C8B-B14F-4D97-AF65-F5344CB8AC3E}">
        <p14:creationId xmlns:p14="http://schemas.microsoft.com/office/powerpoint/2010/main" val="485334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C7E07-3C67-C64C-8DA0-0404F6303970}" type="slidenum">
              <a:rPr lang="en-US" smtClean="0"/>
              <a:t>10</a:t>
            </a:fld>
            <a:endParaRPr lang="en-US" dirty="0"/>
          </a:p>
        </p:txBody>
      </p:sp>
    </p:spTree>
    <p:extLst>
      <p:ext uri="{BB962C8B-B14F-4D97-AF65-F5344CB8AC3E}">
        <p14:creationId xmlns:p14="http://schemas.microsoft.com/office/powerpoint/2010/main" val="982497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cxnSp>
        <p:nvCxnSpPr>
          <p:cNvPr id="13" name="Straight Connector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1327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p:bg>
      <p:bgPr>
        <a:solidFill>
          <a:schemeClr val="tx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F555767-B3D8-BD57-1D42-7F6E1E66892B}"/>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9" name="Freeform 13">
              <a:extLst>
                <a:ext uri="{FF2B5EF4-FFF2-40B4-BE49-F238E27FC236}">
                  <a16:creationId xmlns:a16="http://schemas.microsoft.com/office/drawing/2014/main" id="{BC972B6D-098C-52F6-E990-52623B368FB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5" name="Freeform 14">
              <a:extLst>
                <a:ext uri="{FF2B5EF4-FFF2-40B4-BE49-F238E27FC236}">
                  <a16:creationId xmlns:a16="http://schemas.microsoft.com/office/drawing/2014/main" id="{3F0D3EE3-9A8C-531D-1EEE-1AFAB9F3BCA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7" name="Freeform 15">
              <a:extLst>
                <a:ext uri="{FF2B5EF4-FFF2-40B4-BE49-F238E27FC236}">
                  <a16:creationId xmlns:a16="http://schemas.microsoft.com/office/drawing/2014/main" id="{A2BE192C-1768-890B-EC1B-5ED6E1F8259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3661409" y="4661717"/>
            <a:ext cx="7936230" cy="1380760"/>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3670935"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584005"/>
            <a:ext cx="2825115" cy="3999060"/>
          </a:xfrm>
        </p:spPr>
        <p:txBody>
          <a:bodyPr lIns="0" tIns="274320">
            <a:normAutofit/>
          </a:bodyPr>
          <a:lstStyle>
            <a:lvl1pPr marL="0" indent="0">
              <a:spcBef>
                <a:spcPts val="1800"/>
              </a:spcBef>
              <a:buFont typeface="Arial" panose="020B0604020202020204" pitchFamily="34" charset="0"/>
              <a:buNone/>
              <a:defRPr sz="2000"/>
            </a:lvl1pPr>
            <a:lvl2pPr marL="457200" indent="0">
              <a:spcBef>
                <a:spcPts val="1800"/>
              </a:spcBef>
              <a:buNone/>
              <a:defRPr sz="2000"/>
            </a:lvl2pPr>
            <a:lvl3pPr marL="914400" indent="0">
              <a:spcBef>
                <a:spcPts val="1800"/>
              </a:spcBef>
              <a:buNone/>
              <a:defRPr sz="2000"/>
            </a:lvl3pPr>
            <a:lvl4pPr marL="1371600" indent="0">
              <a:spcBef>
                <a:spcPts val="1800"/>
              </a:spcBef>
              <a:buNone/>
              <a:defRPr sz="2000"/>
            </a:lvl4pPr>
            <a:lvl5pPr marL="1828800" indent="0">
              <a:spcBef>
                <a:spcPts val="1800"/>
              </a:spcBef>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3670934" y="584005"/>
            <a:ext cx="7926705" cy="3999060"/>
          </a:xfrm>
        </p:spPr>
        <p:txBody>
          <a:bodyPr lIns="0">
            <a:normAutofit/>
          </a:bodyPr>
          <a:lstStyle>
            <a:lvl1pPr marL="0" indent="0">
              <a:spcBef>
                <a:spcPts val="1800"/>
              </a:spcBef>
              <a:buNone/>
              <a:defRPr sz="2000"/>
            </a:lvl1pPr>
            <a:lvl2pPr>
              <a:spcBef>
                <a:spcPts val="6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fld id="{C16C06FC-2A54-4E81-BFD0-12F35D303B81}" type="datetime1">
              <a:rPr lang="en-US" smtClean="0">
                <a:latin typeface="+mn-lt"/>
              </a:rPr>
              <a:t>8/23/2024</a:t>
            </a:fld>
            <a:endParaRPr lang="en-US" dirty="0">
              <a:latin typeface="+mn-lt"/>
            </a:endParaRPr>
          </a:p>
        </p:txBody>
      </p:sp>
    </p:spTree>
    <p:extLst>
      <p:ext uri="{BB962C8B-B14F-4D97-AF65-F5344CB8AC3E}">
        <p14:creationId xmlns:p14="http://schemas.microsoft.com/office/powerpoint/2010/main" val="2244329111"/>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reeform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198408"/>
            <a:ext cx="10972800" cy="1574317"/>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 name="Content Placeholder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595523" y="2676525"/>
            <a:ext cx="5746750" cy="3597470"/>
          </a:xfrm>
        </p:spPr>
        <p:txBody>
          <a:bodyPr lIns="0">
            <a:normAutofit/>
          </a:bodyPr>
          <a:lstStyle>
            <a:lvl1pPr marL="0" indent="0">
              <a:spcBef>
                <a:spcPts val="1800"/>
              </a:spcBef>
              <a:buNone/>
              <a:defRPr sz="2000"/>
            </a:lvl1pPr>
            <a:lvl2pPr>
              <a:spcBef>
                <a:spcPts val="6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7620000" y="2676525"/>
            <a:ext cx="3947160" cy="3597470"/>
          </a:xfrm>
        </p:spPr>
        <p:txBody>
          <a:bodyPr lIns="0">
            <a:normAutofit/>
          </a:bodyPr>
          <a:lstStyle>
            <a:lvl1pPr marL="342900" indent="-342900">
              <a:spcBef>
                <a:spcPts val="1800"/>
              </a:spcBef>
              <a:buFont typeface="Arial" panose="020B0604020202020204" pitchFamily="34" charset="0"/>
              <a:buChar char="•"/>
              <a:defRPr sz="2000"/>
            </a:lvl1pPr>
            <a:lvl2pPr>
              <a:spcBef>
                <a:spcPts val="1800"/>
              </a:spcBef>
              <a:defRPr sz="2000"/>
            </a:lvl2pPr>
            <a:lvl3pPr>
              <a:spcBef>
                <a:spcPts val="1800"/>
              </a:spcBef>
              <a:defRPr sz="2000"/>
            </a:lvl3pPr>
            <a:lvl4pPr>
              <a:spcBef>
                <a:spcPts val="1800"/>
              </a:spcBef>
              <a:defRPr sz="2000"/>
            </a:lvl4pPr>
            <a:lvl5pPr>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fld id="{3577F282-C3A1-463C-89AE-E2D4C73B08EC}" type="datetime1">
              <a:rPr lang="en-US" smtClean="0">
                <a:latin typeface="+mn-lt"/>
              </a:rPr>
              <a:t>8/23/2024</a:t>
            </a:fld>
            <a:endParaRPr lang="en-US" dirty="0">
              <a:latin typeface="+mn-lt"/>
            </a:endParaRP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Tree>
    <p:extLst>
      <p:ext uri="{BB962C8B-B14F-4D97-AF65-F5344CB8AC3E}">
        <p14:creationId xmlns:p14="http://schemas.microsoft.com/office/powerpoint/2010/main" val="649744719"/>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02400"/>
            <a:ext cx="10972800" cy="1570325"/>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p:nvPr>
        </p:nvSpPr>
        <p:spPr>
          <a:xfrm>
            <a:off x="594360" y="2628629"/>
            <a:ext cx="10972800" cy="3636740"/>
          </a:xfrm>
        </p:spPr>
        <p:txBody>
          <a:bodyPr>
            <a:noAutofit/>
          </a:bodyPr>
          <a:lstStyle>
            <a:lvl1pPr>
              <a:defRPr/>
            </a:lvl1pPr>
          </a:lstStyle>
          <a:p>
            <a:r>
              <a:rPr lang="en-US" dirty="0"/>
              <a:t>Click icon to add table</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fld id="{08BACD30-34F4-4AAC-806C-81F8658A68E7}" type="datetime1">
              <a:rPr lang="en-US" smtClean="0">
                <a:latin typeface="+mn-lt"/>
              </a:rPr>
              <a:t>8/23/2024</a:t>
            </a:fld>
            <a:endParaRPr lang="en-US" dirty="0">
              <a:latin typeface="+mn-lt"/>
            </a:endParaRP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0410957"/>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594360"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flipH="1" flipV="1">
            <a:off x="6092752" y="0"/>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594360" y="454955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cxnSp>
        <p:nvCxnSpPr>
          <p:cNvPr id="4" name="Straight Connector 3">
            <a:extLst>
              <a:ext uri="{FF2B5EF4-FFF2-40B4-BE49-F238E27FC236}">
                <a16:creationId xmlns:a16="http://schemas.microsoft.com/office/drawing/2014/main" id="{58B149C6-5AAC-B8E5-5411-EA38821F6754}"/>
              </a:ext>
              <a:ext uri="{C183D7F6-B498-43B3-948B-1728B52AA6E4}">
                <adec:decorative xmlns:adec="http://schemas.microsoft.com/office/drawing/2017/decorative" val="1"/>
              </a:ext>
            </a:extLst>
          </p:cNvPr>
          <p:cNvCxnSpPr>
            <a:cxnSpLocks/>
          </p:cNvCxnSpPr>
          <p:nvPr userDrawn="1"/>
        </p:nvCxnSpPr>
        <p:spPr>
          <a:xfrm>
            <a:off x="594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9273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06C6F65-35CD-D64B-992A-0C1C1E00384D}"/>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hasCustomPrompt="1"/>
          </p:nvPr>
        </p:nvSpPr>
        <p:spPr>
          <a:xfrm>
            <a:off x="594360" y="189572"/>
            <a:ext cx="6787747" cy="1593507"/>
          </a:xfrm>
          <a:prstGeom prst="rect">
            <a:avLst/>
          </a:prstGeom>
        </p:spPr>
        <p:txBody>
          <a:bodyPr lIns="0" tIns="0" rIns="0" bIns="0" anchor="b" anchorCtr="0">
            <a:noAutofit/>
          </a:bodyPr>
          <a:lstStyle>
            <a:lvl1pPr>
              <a:defRPr sz="4400" b="1" i="0" spc="50" baseline="0">
                <a:latin typeface="+mj-lt"/>
              </a:defRPr>
            </a:lvl1pPr>
          </a:lstStyle>
          <a:p>
            <a:r>
              <a:rPr lang="en-US" dirty="0"/>
              <a:t>Click to add title </a:t>
            </a:r>
          </a:p>
        </p:txBody>
      </p:sp>
      <p:sp>
        <p:nvSpPr>
          <p:cNvPr id="2" name="Content Placeholder 5">
            <a:extLst>
              <a:ext uri="{FF2B5EF4-FFF2-40B4-BE49-F238E27FC236}">
                <a16:creationId xmlns:a16="http://schemas.microsoft.com/office/drawing/2014/main" id="{186153BD-9D2B-47EB-3553-1D3F6663B2A3}"/>
              </a:ext>
            </a:extLst>
          </p:cNvPr>
          <p:cNvSpPr>
            <a:spLocks noGrp="1"/>
          </p:cNvSpPr>
          <p:nvPr>
            <p:ph sz="quarter" idx="13" hasCustomPrompt="1"/>
          </p:nvPr>
        </p:nvSpPr>
        <p:spPr>
          <a:xfrm>
            <a:off x="594359" y="2281918"/>
            <a:ext cx="6787747" cy="3708517"/>
          </a:xfrm>
        </p:spPr>
        <p:txBody>
          <a:bodyPr lIns="0" tIns="228600" rIns="0" bIns="0">
            <a:normAutofit/>
          </a:bodyPr>
          <a:lstStyle>
            <a:lvl1pPr marL="283464" indent="-283464">
              <a:lnSpc>
                <a:spcPct val="80000"/>
              </a:lnSpc>
              <a:spcBef>
                <a:spcPts val="2200"/>
              </a:spcBef>
              <a:buFont typeface="Arial" panose="020B0604020202020204" pitchFamily="34" charset="0"/>
              <a:buChar char="•"/>
              <a:defRPr lang="en-US" sz="2400" b="1" i="0" kern="1200" dirty="0">
                <a:solidFill>
                  <a:schemeClr val="tx2">
                    <a:lumMod val="75000"/>
                  </a:schemeClr>
                </a:solidFill>
                <a:latin typeface="+mn-lt"/>
                <a:ea typeface="+mn-ea"/>
                <a:cs typeface="+mn-cs"/>
              </a:defRPr>
            </a:lvl1pPr>
            <a:lvl2pPr indent="-283464">
              <a:spcBef>
                <a:spcPts val="6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3" name="Slide Number Placeholder 42">
            <a:extLst>
              <a:ext uri="{FF2B5EF4-FFF2-40B4-BE49-F238E27FC236}">
                <a16:creationId xmlns:a16="http://schemas.microsoft.com/office/drawing/2014/main" id="{D80CCC8F-9CF1-9621-04EB-DFA68FEE42D2}"/>
              </a:ext>
            </a:extLst>
          </p:cNvPr>
          <p:cNvSpPr>
            <a:spLocks noGrp="1"/>
          </p:cNvSpPr>
          <p:nvPr>
            <p:ph type="sldNum" sz="quarter" idx="26"/>
          </p:nvPr>
        </p:nvSpPr>
        <p:spPr/>
        <p:txBody>
          <a:bodyPr/>
          <a:lstStyle/>
          <a:p>
            <a:fld id="{294A09A9-5501-47C1-A89A-A340965A2BE2}" type="slidenum">
              <a:rPr lang="en-US" smtClean="0"/>
              <a:pPr/>
              <a:t>‹#›</a:t>
            </a:fld>
            <a:endParaRPr lang="en-US" dirty="0">
              <a:latin typeface="+mn-lt"/>
            </a:endParaRPr>
          </a:p>
        </p:txBody>
      </p:sp>
      <p:sp>
        <p:nvSpPr>
          <p:cNvPr id="42" name="Date Placeholder 41">
            <a:extLst>
              <a:ext uri="{FF2B5EF4-FFF2-40B4-BE49-F238E27FC236}">
                <a16:creationId xmlns:a16="http://schemas.microsoft.com/office/drawing/2014/main" id="{29CE2856-DB8F-5603-C085-74C70560FAC8}"/>
              </a:ext>
            </a:extLst>
          </p:cNvPr>
          <p:cNvSpPr>
            <a:spLocks noGrp="1"/>
          </p:cNvSpPr>
          <p:nvPr>
            <p:ph type="dt" sz="half" idx="25"/>
          </p:nvPr>
        </p:nvSpPr>
        <p:spPr/>
        <p:txBody>
          <a:bodyPr/>
          <a:lstStyle/>
          <a:p>
            <a:fld id="{5FF29187-6228-4CB6-A3BD-33378886A19B}" type="datetime1">
              <a:rPr lang="en-US" smtClean="0">
                <a:latin typeface="+mn-lt"/>
              </a:rPr>
              <a:t>8/23/2024</a:t>
            </a:fld>
            <a:endParaRPr lang="en-US" dirty="0">
              <a:latin typeface="+mn-lt"/>
            </a:endParaRPr>
          </a:p>
        </p:txBody>
      </p:sp>
      <p:cxnSp>
        <p:nvCxnSpPr>
          <p:cNvPr id="4" name="Straight Connector 3">
            <a:extLst>
              <a:ext uri="{FF2B5EF4-FFF2-40B4-BE49-F238E27FC236}">
                <a16:creationId xmlns:a16="http://schemas.microsoft.com/office/drawing/2014/main" id="{979826C1-7A52-DA25-F422-EE62DED7D1B6}"/>
              </a:ext>
              <a:ext uri="{C183D7F6-B498-43B3-948B-1728B52AA6E4}">
                <adec:decorative xmlns:adec="http://schemas.microsoft.com/office/drawing/2017/decorative" val="1"/>
              </a:ext>
            </a:extLst>
          </p:cNvPr>
          <p:cNvCxnSpPr>
            <a:cxnSpLocks/>
          </p:cNvCxnSpPr>
          <p:nvPr userDrawn="1"/>
        </p:nvCxnSpPr>
        <p:spPr>
          <a:xfrm>
            <a:off x="594360" y="2148840"/>
            <a:ext cx="2130552" cy="0"/>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18089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3"/>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79D0555-EBDC-B53A-212D-A5921795FEC8}"/>
              </a:ext>
            </a:extLst>
          </p:cNvPr>
          <p:cNvSpPr>
            <a:spLocks noGrp="1"/>
          </p:cNvSpPr>
          <p:nvPr>
            <p:ph type="pic" sz="quarter" idx="13"/>
          </p:nvPr>
        </p:nvSpPr>
        <p:spPr>
          <a:xfrm>
            <a:off x="0" y="0"/>
            <a:ext cx="12192000" cy="6880543"/>
          </a:xfrm>
          <a:custGeom>
            <a:avLst/>
            <a:gdLst>
              <a:gd name="connsiteX0" fmla="*/ 6309360 w 12192000"/>
              <a:gd name="connsiteY0" fmla="*/ 3951843 h 6880543"/>
              <a:gd name="connsiteX1" fmla="*/ 6309360 w 12192000"/>
              <a:gd name="connsiteY1" fmla="*/ 4052427 h 6880543"/>
              <a:gd name="connsiteX2" fmla="*/ 8442960 w 12192000"/>
              <a:gd name="connsiteY2" fmla="*/ 4052427 h 6880543"/>
              <a:gd name="connsiteX3" fmla="*/ 8442960 w 12192000"/>
              <a:gd name="connsiteY3" fmla="*/ 3951843 h 6880543"/>
              <a:gd name="connsiteX4" fmla="*/ 0 w 12192000"/>
              <a:gd name="connsiteY4" fmla="*/ 0 h 6880543"/>
              <a:gd name="connsiteX5" fmla="*/ 12192000 w 12192000"/>
              <a:gd name="connsiteY5" fmla="*/ 0 h 6880543"/>
              <a:gd name="connsiteX6" fmla="*/ 12192000 w 12192000"/>
              <a:gd name="connsiteY6" fmla="*/ 6880543 h 6880543"/>
              <a:gd name="connsiteX7" fmla="*/ 0 w 12192000"/>
              <a:gd name="connsiteY7" fmla="*/ 6880543 h 688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80543">
                <a:moveTo>
                  <a:pt x="6309360" y="3951843"/>
                </a:moveTo>
                <a:lnTo>
                  <a:pt x="6309360" y="4052427"/>
                </a:lnTo>
                <a:lnTo>
                  <a:pt x="8442960" y="4052427"/>
                </a:lnTo>
                <a:lnTo>
                  <a:pt x="8442960" y="3951843"/>
                </a:lnTo>
                <a:close/>
                <a:moveTo>
                  <a:pt x="0" y="0"/>
                </a:moveTo>
                <a:lnTo>
                  <a:pt x="12192000" y="0"/>
                </a:lnTo>
                <a:lnTo>
                  <a:pt x="12192000" y="6880543"/>
                </a:lnTo>
                <a:lnTo>
                  <a:pt x="0" y="6880543"/>
                </a:lnTo>
                <a:close/>
              </a:path>
            </a:pathLst>
          </a:custGeom>
        </p:spPr>
        <p:txBody>
          <a:bodyPr wrap="square" tIns="182880">
            <a:noAutofit/>
          </a:bodyPr>
          <a:lstStyle>
            <a:lvl1pPr marL="0" indent="0" algn="ctr">
              <a:buNone/>
              <a:defRPr sz="2000">
                <a:solidFill>
                  <a:schemeClr val="tx1"/>
                </a:solidFill>
              </a:defRPr>
            </a:lvl1pPr>
          </a:lstStyle>
          <a:p>
            <a:r>
              <a:rPr lang="en-US" dirty="0"/>
              <a:t>Click icon to add picture</a:t>
            </a:r>
          </a:p>
        </p:txBody>
      </p:sp>
      <p:sp>
        <p:nvSpPr>
          <p:cNvPr id="18" name="Title 1">
            <a:extLst>
              <a:ext uri="{FF2B5EF4-FFF2-40B4-BE49-F238E27FC236}">
                <a16:creationId xmlns:a16="http://schemas.microsoft.com/office/drawing/2014/main" id="{8D492973-78E3-D34E-835E-CF2D4517016D}"/>
              </a:ext>
            </a:extLst>
          </p:cNvPr>
          <p:cNvSpPr>
            <a:spLocks noGrp="1"/>
          </p:cNvSpPr>
          <p:nvPr>
            <p:ph type="title" hasCustomPrompt="1"/>
          </p:nvPr>
        </p:nvSpPr>
        <p:spPr>
          <a:xfrm>
            <a:off x="6309359" y="444933"/>
            <a:ext cx="5477479" cy="3291840"/>
          </a:xfrm>
          <a:prstGeom prst="rect">
            <a:avLst/>
          </a:prstGeom>
        </p:spPr>
        <p:txBody>
          <a:bodyPr lIns="0" tIns="0" rIns="0" bIns="0" anchor="b" anchorCtr="0">
            <a:noAutofit/>
          </a:bodyPr>
          <a:lstStyle>
            <a:lvl1pPr>
              <a:defRPr sz="6000" b="1" i="0" baseline="0">
                <a:solidFill>
                  <a:schemeClr val="tx1"/>
                </a:solidFill>
                <a:latin typeface="+mj-lt"/>
              </a:defRPr>
            </a:lvl1pPr>
          </a:lstStyle>
          <a:p>
            <a:r>
              <a:rPr lang="en-US" dirty="0"/>
              <a:t>Click to add title </a:t>
            </a:r>
          </a:p>
        </p:txBody>
      </p:sp>
      <p:sp>
        <p:nvSpPr>
          <p:cNvPr id="7" name="Rectangle 6">
            <a:extLst>
              <a:ext uri="{FF2B5EF4-FFF2-40B4-BE49-F238E27FC236}">
                <a16:creationId xmlns:a16="http://schemas.microsoft.com/office/drawing/2014/main" id="{D96BA398-1ED2-1FCA-63B9-8915A8C7A524}"/>
              </a:ext>
              <a:ext uri="{C183D7F6-B498-43B3-948B-1728B52AA6E4}">
                <adec:decorative xmlns:adec="http://schemas.microsoft.com/office/drawing/2017/decorative" val="1"/>
              </a:ext>
            </a:extLst>
          </p:cNvPr>
          <p:cNvSpPr/>
          <p:nvPr userDrawn="1"/>
        </p:nvSpPr>
        <p:spPr>
          <a:xfrm>
            <a:off x="6309360" y="3951843"/>
            <a:ext cx="2133600" cy="10058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729169562"/>
      </p:ext>
    </p:extLst>
  </p:cSld>
  <p:clrMapOvr>
    <a:masterClrMapping/>
  </p:clrMapOvr>
  <p:extLst>
    <p:ext uri="{DCECCB84-F9BA-43D5-87BE-67443E8EF086}">
      <p15:sldGuideLst xmlns:p15="http://schemas.microsoft.com/office/powerpoint/2012/main">
        <p15:guide id="2" pos="7104">
          <p15:clr>
            <a:srgbClr val="FBAE40"/>
          </p15:clr>
        </p15:guide>
        <p15:guide id="3" pos="4344">
          <p15:clr>
            <a:srgbClr val="FBAE40"/>
          </p15:clr>
        </p15:guide>
        <p15:guide id="4" pos="4560">
          <p15:clr>
            <a:srgbClr val="FBAE40"/>
          </p15:clr>
        </p15:guide>
        <p15:guide id="8" orient="horz" pos="184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299835" y="43052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sp>
        <p:nvSpPr>
          <p:cNvPr id="6" name="Picture Placeholder 5">
            <a:extLst>
              <a:ext uri="{FF2B5EF4-FFF2-40B4-BE49-F238E27FC236}">
                <a16:creationId xmlns:a16="http://schemas.microsoft.com/office/drawing/2014/main" id="{A9973BC6-F6E5-0B3B-C8AB-0AC4020D4E8B}"/>
              </a:ext>
            </a:extLst>
          </p:cNvPr>
          <p:cNvSpPr>
            <a:spLocks noGrp="1"/>
          </p:cNvSpPr>
          <p:nvPr>
            <p:ph type="pic" sz="quarter" idx="12"/>
          </p:nvPr>
        </p:nvSpPr>
        <p:spPr>
          <a:xfrm>
            <a:off x="0" y="-11113"/>
            <a:ext cx="5791200" cy="6880226"/>
          </a:xfrm>
        </p:spPr>
        <p:txBody>
          <a:bodyPr>
            <a:normAutofit/>
          </a:bodyPr>
          <a:lstStyle>
            <a:lvl1pPr marL="0" indent="0" algn="ctr">
              <a:buNone/>
              <a:defRPr sz="2000"/>
            </a:lvl1pPr>
          </a:lstStyle>
          <a:p>
            <a:r>
              <a:rPr lang="en-US" dirty="0"/>
              <a:t>Click icon to add picture</a:t>
            </a:r>
          </a:p>
        </p:txBody>
      </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299835" y="456860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cxnSp>
        <p:nvCxnSpPr>
          <p:cNvPr id="7" name="Straight Connector 6">
            <a:extLst>
              <a:ext uri="{FF2B5EF4-FFF2-40B4-BE49-F238E27FC236}">
                <a16:creationId xmlns:a16="http://schemas.microsoft.com/office/drawing/2014/main" id="{29169ED6-4B82-6844-119F-AC15CDF2D3E5}"/>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87914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mmary 2">
    <p:bg>
      <p:bgPr>
        <a:solidFill>
          <a:schemeClr val="tx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C57F1500-1A16-D1EF-4F0C-030852B291FC}"/>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2D07A0BE-3890-193E-9439-F294E61A71B9}"/>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11" name="Freeform 19">
              <a:extLst>
                <a:ext uri="{FF2B5EF4-FFF2-40B4-BE49-F238E27FC236}">
                  <a16:creationId xmlns:a16="http://schemas.microsoft.com/office/drawing/2014/main" id="{C05217ED-C258-E6CE-BA7F-28A6EA41BCD3}"/>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20">
              <a:extLst>
                <a:ext uri="{FF2B5EF4-FFF2-40B4-BE49-F238E27FC236}">
                  <a16:creationId xmlns:a16="http://schemas.microsoft.com/office/drawing/2014/main" id="{F3E11A1F-14DD-BA35-D7D7-4D4ADEAA348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21">
              <a:extLst>
                <a:ext uri="{FF2B5EF4-FFF2-40B4-BE49-F238E27FC236}">
                  <a16:creationId xmlns:a16="http://schemas.microsoft.com/office/drawing/2014/main" id="{F14541B0-973F-7E21-1019-D2FB83C8C0D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hasCustomPrompt="1"/>
          </p:nvPr>
        </p:nvSpPr>
        <p:spPr>
          <a:xfrm>
            <a:off x="594360" y="102875"/>
            <a:ext cx="10873740" cy="1680205"/>
          </a:xfrm>
          <a:prstGeom prst="rect">
            <a:avLst/>
          </a:prstGeom>
        </p:spPr>
        <p:txBody>
          <a:bodyPr lIns="0" tIns="0" rIns="0" bIns="0" anchor="b" anchorCtr="0">
            <a:noAutofit/>
          </a:bodyPr>
          <a:lstStyle>
            <a:lvl1pPr>
              <a:defRPr sz="4400" b="1" i="0">
                <a:latin typeface="+mj-lt"/>
              </a:defRPr>
            </a:lvl1pPr>
          </a:lstStyle>
          <a:p>
            <a:r>
              <a:rPr lang="en-US" dirty="0"/>
              <a:t>Click to add title </a:t>
            </a:r>
          </a:p>
        </p:txBody>
      </p:sp>
      <p:sp>
        <p:nvSpPr>
          <p:cNvPr id="2" name="Content Placeholder 5">
            <a:extLst>
              <a:ext uri="{FF2B5EF4-FFF2-40B4-BE49-F238E27FC236}">
                <a16:creationId xmlns:a16="http://schemas.microsoft.com/office/drawing/2014/main" id="{F6FE0DC0-B0D7-F4D6-8038-177AD7A8C211}"/>
              </a:ext>
            </a:extLst>
          </p:cNvPr>
          <p:cNvSpPr>
            <a:spLocks noGrp="1"/>
          </p:cNvSpPr>
          <p:nvPr>
            <p:ph sz="quarter" idx="13" hasCustomPrompt="1"/>
          </p:nvPr>
        </p:nvSpPr>
        <p:spPr>
          <a:xfrm>
            <a:off x="3657600" y="2282008"/>
            <a:ext cx="7810500" cy="3699328"/>
          </a:xfrm>
        </p:spPr>
        <p:txBody>
          <a:bodyPr lIns="0" tIns="228600" rIns="0" bIns="0">
            <a:normAutofit/>
          </a:bodyPr>
          <a:lstStyle>
            <a:lvl1pPr marL="283464" indent="-283464">
              <a:spcBef>
                <a:spcPts val="1800"/>
              </a:spcBef>
              <a:buFont typeface="Arial" panose="020B0604020202020204" pitchFamily="34" charset="0"/>
              <a:buChar char="•"/>
              <a:defRPr sz="2000"/>
            </a:lvl1pPr>
            <a:lvl2pPr indent="-283464">
              <a:spcBef>
                <a:spcPts val="18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7ED58739-4346-5104-B1AC-89ED035912AF}"/>
              </a:ext>
            </a:extLst>
          </p:cNvPr>
          <p:cNvSpPr>
            <a:spLocks noGrp="1"/>
          </p:cNvSpPr>
          <p:nvPr>
            <p:ph type="sldNum" sz="quarter" idx="22"/>
          </p:nvPr>
        </p:nvSpPr>
        <p:spPr/>
        <p:txBody>
          <a:bodyPr/>
          <a:lstStyle/>
          <a:p>
            <a:fld id="{294A09A9-5501-47C1-A89A-A340965A2BE2}" type="slidenum">
              <a:rPr lang="en-US" smtClean="0"/>
              <a:pPr/>
              <a:t>‹#›</a:t>
            </a:fld>
            <a:endParaRPr lang="en-US" dirty="0">
              <a:latin typeface="+mn-lt"/>
            </a:endParaRPr>
          </a:p>
        </p:txBody>
      </p:sp>
      <p:sp>
        <p:nvSpPr>
          <p:cNvPr id="5" name="Date Placeholder 4">
            <a:extLst>
              <a:ext uri="{FF2B5EF4-FFF2-40B4-BE49-F238E27FC236}">
                <a16:creationId xmlns:a16="http://schemas.microsoft.com/office/drawing/2014/main" id="{E9272B8D-F380-9F1A-C8E6-BDD2352B1763}"/>
              </a:ext>
            </a:extLst>
          </p:cNvPr>
          <p:cNvSpPr>
            <a:spLocks noGrp="1"/>
          </p:cNvSpPr>
          <p:nvPr>
            <p:ph type="dt" sz="half" idx="21"/>
          </p:nvPr>
        </p:nvSpPr>
        <p:spPr/>
        <p:txBody>
          <a:bodyPr/>
          <a:lstStyle/>
          <a:p>
            <a:fld id="{7EC8DD1F-D0E8-454C-81E3-50457A74E233}" type="datetime1">
              <a:rPr lang="en-US" smtClean="0">
                <a:latin typeface="+mn-lt"/>
              </a:rPr>
              <a:t>8/23/2024</a:t>
            </a:fld>
            <a:endParaRPr lang="en-US" dirty="0">
              <a:latin typeface="+mn-lt"/>
            </a:endParaRPr>
          </a:p>
        </p:txBody>
      </p:sp>
    </p:spTree>
    <p:extLst>
      <p:ext uri="{BB962C8B-B14F-4D97-AF65-F5344CB8AC3E}">
        <p14:creationId xmlns:p14="http://schemas.microsoft.com/office/powerpoint/2010/main" val="14029641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dirty="0"/>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cxnSp>
        <p:nvCxnSpPr>
          <p:cNvPr id="13" name="Straight Connector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309905" y="454955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dirty="0"/>
              <a:t>Click to add text</a:t>
            </a:r>
          </a:p>
        </p:txBody>
      </p:sp>
    </p:spTree>
    <p:extLst>
      <p:ext uri="{BB962C8B-B14F-4D97-AF65-F5344CB8AC3E}">
        <p14:creationId xmlns:p14="http://schemas.microsoft.com/office/powerpoint/2010/main" val="2027108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reeform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78129"/>
            <a:ext cx="9778365" cy="1494596"/>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2" name="Content Placeholder 5">
            <a:extLst>
              <a:ext uri="{FF2B5EF4-FFF2-40B4-BE49-F238E27FC236}">
                <a16:creationId xmlns:a16="http://schemas.microsoft.com/office/drawing/2014/main" id="{F14DA3C5-63E4-BAFB-1D68-47F71EEEE538}"/>
              </a:ext>
            </a:extLst>
          </p:cNvPr>
          <p:cNvSpPr>
            <a:spLocks noGrp="1"/>
          </p:cNvSpPr>
          <p:nvPr>
            <p:ph sz="quarter" idx="15" hasCustomPrompt="1"/>
          </p:nvPr>
        </p:nvSpPr>
        <p:spPr>
          <a:xfrm>
            <a:off x="594360" y="2676525"/>
            <a:ext cx="4490827" cy="3597470"/>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9436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5">
            <a:extLst>
              <a:ext uri="{FF2B5EF4-FFF2-40B4-BE49-F238E27FC236}">
                <a16:creationId xmlns:a16="http://schemas.microsoft.com/office/drawing/2014/main" id="{BD11386D-847E-8CF5-E56A-42E80A65A089}"/>
              </a:ext>
            </a:extLst>
          </p:cNvPr>
          <p:cNvSpPr>
            <a:spLocks noGrp="1"/>
          </p:cNvSpPr>
          <p:nvPr>
            <p:ph sz="quarter" idx="16" hasCustomPrompt="1"/>
          </p:nvPr>
        </p:nvSpPr>
        <p:spPr>
          <a:xfrm>
            <a:off x="5881898" y="2676525"/>
            <a:ext cx="4490827" cy="3597470"/>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4864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fld id="{9DEA5303-47D0-4341-B61B-9E835E8EC351}" type="datetime1">
              <a:rPr lang="en-US" smtClean="0">
                <a:latin typeface="+mn-lt"/>
              </a:rPr>
              <a:t>8/23/2024</a:t>
            </a:fld>
            <a:endParaRPr lang="en-US" dirty="0">
              <a:latin typeface="+mn-lt"/>
            </a:endParaRP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1056953"/>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2E558A9-6DD6-E21D-3A8F-6707E1DD19F1}"/>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12" name="AutoShape 24">
              <a:extLst>
                <a:ext uri="{FF2B5EF4-FFF2-40B4-BE49-F238E27FC236}">
                  <a16:creationId xmlns:a16="http://schemas.microsoft.com/office/drawing/2014/main" id="{3FC994E4-318C-1E66-B4E4-8F8FD08E098F}"/>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3" name="Freeform 7">
              <a:extLst>
                <a:ext uri="{FF2B5EF4-FFF2-40B4-BE49-F238E27FC236}">
                  <a16:creationId xmlns:a16="http://schemas.microsoft.com/office/drawing/2014/main" id="{17C00E6B-F625-6D6C-8364-9DD9F3C3628F}"/>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8">
              <a:extLst>
                <a:ext uri="{FF2B5EF4-FFF2-40B4-BE49-F238E27FC236}">
                  <a16:creationId xmlns:a16="http://schemas.microsoft.com/office/drawing/2014/main" id="{C6197B87-4F65-7981-9463-84830CD3687F}"/>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8" name="Freeform 9">
              <a:extLst>
                <a:ext uri="{FF2B5EF4-FFF2-40B4-BE49-F238E27FC236}">
                  <a16:creationId xmlns:a16="http://schemas.microsoft.com/office/drawing/2014/main" id="{86AA517C-7217-D864-B7E7-40984A2880D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dirty="0"/>
            </a:p>
          </p:txBody>
        </p:sp>
        <p:sp>
          <p:nvSpPr>
            <p:cNvPr id="19" name="Freeform 10">
              <a:extLst>
                <a:ext uri="{FF2B5EF4-FFF2-40B4-BE49-F238E27FC236}">
                  <a16:creationId xmlns:a16="http://schemas.microsoft.com/office/drawing/2014/main" id="{524013C6-491C-CAA2-5BD6-7C73596711C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6318885" y="3499667"/>
            <a:ext cx="4939666" cy="2542810"/>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6347460"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457201"/>
            <a:ext cx="5198269" cy="2305050"/>
          </a:xfrm>
        </p:spPr>
        <p:txBody>
          <a:bodyPr lIns="0" tIns="274320">
            <a:normAutofit/>
          </a:bodyPr>
          <a:lstStyle>
            <a:lvl1pPr marL="457200" indent="-457200">
              <a:spcBef>
                <a:spcPts val="1800"/>
              </a:spcBef>
              <a:buFont typeface="+mj-lt"/>
              <a:buAutoNum type="arabicPeriod"/>
              <a:defRPr sz="2000"/>
            </a:lvl1pPr>
            <a:lvl2pPr marL="914400" indent="-457200">
              <a:spcBef>
                <a:spcPts val="1800"/>
              </a:spcBef>
              <a:buFont typeface="+mj-lt"/>
              <a:buAutoNum type="alphaLcPeriod"/>
              <a:defRPr sz="2000"/>
            </a:lvl2pPr>
            <a:lvl3pPr marL="1371600" indent="-457200">
              <a:spcBef>
                <a:spcPts val="1800"/>
              </a:spcBef>
              <a:buFont typeface="+mj-lt"/>
              <a:buAutoNum type="arabicParenR"/>
              <a:defRPr sz="2000"/>
            </a:lvl3pPr>
            <a:lvl4pPr marL="1371600" indent="0">
              <a:spcBef>
                <a:spcPts val="1800"/>
              </a:spcBef>
              <a:buFont typeface="+mj-lt"/>
              <a:buNone/>
              <a:defRPr sz="2000"/>
            </a:lvl4pPr>
            <a:lvl5pPr marL="2286000" indent="-457200">
              <a:spcBef>
                <a:spcPts val="1800"/>
              </a:spcBef>
              <a:buFont typeface="+mj-lt"/>
              <a:buAutoNum type="arabicPeriod"/>
              <a:defRPr sz="2000"/>
            </a:lvl5pPr>
          </a:lstStyle>
          <a:p>
            <a:pPr lvl="0"/>
            <a:r>
              <a:rPr lang="en-US" dirty="0"/>
              <a:t>Click to add content</a:t>
            </a:r>
          </a:p>
          <a:p>
            <a:pPr lvl="1"/>
            <a:r>
              <a:rPr lang="en-US" dirty="0"/>
              <a:t>Second level</a:t>
            </a:r>
          </a:p>
          <a:p>
            <a:pPr lvl="2"/>
            <a:r>
              <a:rPr lang="en-US" dirty="0"/>
              <a:t>Third level</a:t>
            </a:r>
          </a:p>
          <a:p>
            <a:pPr lvl="3"/>
            <a:endParaRPr lang="en-US" dirty="0"/>
          </a:p>
        </p:txBody>
      </p:sp>
      <p:sp>
        <p:nvSpPr>
          <p:cNvPr id="2" name="Content Placeholder 5">
            <a:extLst>
              <a:ext uri="{FF2B5EF4-FFF2-40B4-BE49-F238E27FC236}">
                <a16:creationId xmlns:a16="http://schemas.microsoft.com/office/drawing/2014/main" id="{3AC171DA-232D-44C1-6B93-40BACB298F4B}"/>
              </a:ext>
            </a:extLst>
          </p:cNvPr>
          <p:cNvSpPr>
            <a:spLocks noGrp="1"/>
          </p:cNvSpPr>
          <p:nvPr>
            <p:ph sz="quarter" idx="15" hasCustomPrompt="1"/>
          </p:nvPr>
        </p:nvSpPr>
        <p:spPr>
          <a:xfrm>
            <a:off x="594360" y="2810595"/>
            <a:ext cx="5198269" cy="3319513"/>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4864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fld id="{BE27FABF-9FF2-48F6-B91C-D73FE7E1B164}" type="datetime1">
              <a:rPr lang="en-US" smtClean="0">
                <a:latin typeface="+mn-lt"/>
              </a:rPr>
              <a:t>8/23/2024</a:t>
            </a:fld>
            <a:endParaRPr lang="en-US" dirty="0">
              <a:latin typeface="+mn-lt"/>
            </a:endParaRPr>
          </a:p>
        </p:txBody>
      </p:sp>
    </p:spTree>
    <p:extLst>
      <p:ext uri="{BB962C8B-B14F-4D97-AF65-F5344CB8AC3E}">
        <p14:creationId xmlns:p14="http://schemas.microsoft.com/office/powerpoint/2010/main" val="554606805"/>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Pictur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75310" y="278129"/>
            <a:ext cx="5063490" cy="2354026"/>
          </a:xfrm>
          <a:prstGeom prst="rect">
            <a:avLst/>
          </a:prstGeom>
        </p:spPr>
        <p:txBody>
          <a:bodyPr lIns="0" tIns="0" rIns="0" bIns="0" anchor="b" anchorCtr="0">
            <a:noAutofit/>
          </a:bodyPr>
          <a:lstStyle>
            <a:lvl1pPr>
              <a:defRPr sz="4400" b="1" i="0">
                <a:solidFill>
                  <a:schemeClr val="bg1"/>
                </a:solidFill>
                <a:latin typeface="+mj-lt"/>
              </a:defRPr>
            </a:lvl1pPr>
          </a:lstStyle>
          <a:p>
            <a:r>
              <a:rPr lang="en-US" dirty="0"/>
              <a:t>Click to add title </a:t>
            </a:r>
          </a:p>
        </p:txBody>
      </p:sp>
      <p:sp>
        <p:nvSpPr>
          <p:cNvPr id="3" name="Content Placeholder 5">
            <a:extLst>
              <a:ext uri="{FF2B5EF4-FFF2-40B4-BE49-F238E27FC236}">
                <a16:creationId xmlns:a16="http://schemas.microsoft.com/office/drawing/2014/main" id="{1EF4505D-6803-3813-7738-049963427819}"/>
              </a:ext>
            </a:extLst>
          </p:cNvPr>
          <p:cNvSpPr>
            <a:spLocks noGrp="1"/>
          </p:cNvSpPr>
          <p:nvPr>
            <p:ph sz="quarter" idx="16" hasCustomPrompt="1"/>
          </p:nvPr>
        </p:nvSpPr>
        <p:spPr>
          <a:xfrm>
            <a:off x="594360" y="3279579"/>
            <a:ext cx="5044440" cy="2994415"/>
          </a:xfrm>
        </p:spPr>
        <p:txBody>
          <a:bodyPr lIns="0" tIns="228600" rIns="0" bIns="0">
            <a:normAutofit/>
          </a:bodyPr>
          <a:lstStyle>
            <a:lvl1pPr marL="0" indent="0">
              <a:spcBef>
                <a:spcPts val="1800"/>
              </a:spcBef>
              <a:buFont typeface="Arial" panose="020B0604020202020204" pitchFamily="34" charset="0"/>
              <a:buNone/>
              <a:defRPr sz="2000"/>
            </a:lvl1pPr>
            <a:lvl2pPr indent="-283464">
              <a:spcBef>
                <a:spcPts val="18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997459"/>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2" name="Picture Placeholder 11">
            <a:extLst>
              <a:ext uri="{FF2B5EF4-FFF2-40B4-BE49-F238E27FC236}">
                <a16:creationId xmlns:a16="http://schemas.microsoft.com/office/drawing/2014/main" id="{4658637A-5D36-6127-19BC-C203E23FA49F}"/>
              </a:ext>
            </a:extLst>
          </p:cNvPr>
          <p:cNvSpPr>
            <a:spLocks noGrp="1"/>
          </p:cNvSpPr>
          <p:nvPr>
            <p:ph type="pic" sz="quarter" idx="15"/>
          </p:nvPr>
        </p:nvSpPr>
        <p:spPr>
          <a:xfrm>
            <a:off x="6096000" y="0"/>
            <a:ext cx="6118225" cy="6858000"/>
          </a:xfrm>
        </p:spPr>
        <p:txBody>
          <a:bodyPr>
            <a:normAutofit/>
          </a:bodyPr>
          <a:lstStyle>
            <a:lvl1pPr marL="0" indent="0" algn="ctr">
              <a:buNone/>
              <a:defRPr sz="2000">
                <a:solidFill>
                  <a:schemeClr val="bg1"/>
                </a:solidFill>
              </a:defRPr>
            </a:lvl1pPr>
          </a:lstStyle>
          <a:p>
            <a:r>
              <a:rPr lang="en-US" dirty="0"/>
              <a:t>Click icon to add picture</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dirty="0">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fld id="{904C30D7-5EEE-455F-9160-E4DFABD3322F}" type="datetime1">
              <a:rPr lang="en-US" smtClean="0">
                <a:latin typeface="+mn-lt"/>
              </a:rPr>
              <a:t>8/23/2024</a:t>
            </a:fld>
            <a:endParaRPr lang="en-US" dirty="0">
              <a:latin typeface="+mn-lt"/>
            </a:endParaRPr>
          </a:p>
        </p:txBody>
      </p:sp>
    </p:spTree>
    <p:extLst>
      <p:ext uri="{BB962C8B-B14F-4D97-AF65-F5344CB8AC3E}">
        <p14:creationId xmlns:p14="http://schemas.microsoft.com/office/powerpoint/2010/main" val="142931976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ED84C6-50E6-6C43-8031-AFF6268E0C06}"/>
              </a:ext>
            </a:extLst>
          </p:cNvPr>
          <p:cNvSpPr>
            <a:spLocks noGrp="1"/>
          </p:cNvSpPr>
          <p:nvPr>
            <p:ph type="body" idx="1"/>
          </p:nvPr>
        </p:nvSpPr>
        <p:spPr>
          <a:xfrm>
            <a:off x="594360" y="1825625"/>
            <a:ext cx="1038225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Placeholder 11">
            <a:extLst>
              <a:ext uri="{FF2B5EF4-FFF2-40B4-BE49-F238E27FC236}">
                <a16:creationId xmlns:a16="http://schemas.microsoft.com/office/drawing/2014/main" id="{D41FC0AE-253D-D242-9C88-017078F8A23A}"/>
              </a:ext>
            </a:extLst>
          </p:cNvPr>
          <p:cNvSpPr>
            <a:spLocks noGrp="1"/>
          </p:cNvSpPr>
          <p:nvPr>
            <p:ph type="title"/>
          </p:nvPr>
        </p:nvSpPr>
        <p:spPr>
          <a:xfrm>
            <a:off x="594360" y="365125"/>
            <a:ext cx="10401300" cy="1325563"/>
          </a:xfrm>
          <a:prstGeom prst="rect">
            <a:avLst/>
          </a:prstGeom>
        </p:spPr>
        <p:txBody>
          <a:bodyPr vert="horz" lIns="91440" tIns="45720" rIns="91440" bIns="45720" rtlCol="0" anchor="ctr">
            <a:normAutofit/>
          </a:bodyPr>
          <a:lstStyle/>
          <a:p>
            <a:r>
              <a:rPr lang="en-US" dirty="0"/>
              <a:t>Click to edit Master title style</a:t>
            </a:r>
          </a:p>
        </p:txBody>
      </p:sp>
      <p:sp>
        <p:nvSpPr>
          <p:cNvPr id="30" name="Date Placeholder 3">
            <a:extLst>
              <a:ext uri="{FF2B5EF4-FFF2-40B4-BE49-F238E27FC236}">
                <a16:creationId xmlns:a16="http://schemas.microsoft.com/office/drawing/2014/main" id="{EF47083A-6D76-4B4D-87CA-E08E212F781D}"/>
              </a:ext>
            </a:extLst>
          </p:cNvPr>
          <p:cNvSpPr>
            <a:spLocks noGrp="1"/>
          </p:cNvSpPr>
          <p:nvPr>
            <p:ph type="dt" sz="half" idx="2"/>
          </p:nvPr>
        </p:nvSpPr>
        <p:spPr>
          <a:xfrm>
            <a:off x="1133648"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fld id="{059A1DDC-AC93-4678-A8DF-6A46D294FB97}" type="datetime1">
              <a:rPr lang="en-US" smtClean="0">
                <a:latin typeface="+mn-lt"/>
              </a:rPr>
              <a:t>8/23/2024</a:t>
            </a:fld>
            <a:endParaRPr lang="en-US" dirty="0">
              <a:latin typeface="+mn-lt"/>
            </a:endParaRPr>
          </a:p>
        </p:txBody>
      </p:sp>
      <p:sp>
        <p:nvSpPr>
          <p:cNvPr id="32" name="Slide Number Placeholder 5">
            <a:extLst>
              <a:ext uri="{FF2B5EF4-FFF2-40B4-BE49-F238E27FC236}">
                <a16:creationId xmlns:a16="http://schemas.microsoft.com/office/drawing/2014/main" id="{C8ADA0DF-3751-9A48-8A21-59F01C782D7C}"/>
              </a:ext>
            </a:extLst>
          </p:cNvPr>
          <p:cNvSpPr>
            <a:spLocks noGrp="1"/>
          </p:cNvSpPr>
          <p:nvPr>
            <p:ph type="sldNum" sz="quarter" idx="4"/>
          </p:nvPr>
        </p:nvSpPr>
        <p:spPr>
          <a:xfrm>
            <a:off x="594360" y="6332220"/>
            <a:ext cx="523240" cy="247651"/>
          </a:xfrm>
          <a:prstGeom prst="rect">
            <a:avLst/>
          </a:prstGeom>
        </p:spPr>
        <p:txBody>
          <a:bodyPr vert="horz" lIns="0" tIns="0" rIns="0" bIns="0" rtlCol="0" anchor="t" anchorCtr="0"/>
          <a:lstStyle>
            <a:lvl1pPr algn="l">
              <a:defRPr sz="1100" b="1" i="0">
                <a:solidFill>
                  <a:schemeClr val="bg1"/>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711" r:id="rId1"/>
    <p:sldLayoutId id="2147483698" r:id="rId2"/>
    <p:sldLayoutId id="2147483710" r:id="rId3"/>
    <p:sldLayoutId id="2147483700" r:id="rId4"/>
    <p:sldLayoutId id="2147483701" r:id="rId5"/>
    <p:sldLayoutId id="2147483659" r:id="rId6"/>
    <p:sldLayoutId id="2147483709" r:id="rId7"/>
    <p:sldLayoutId id="2147483708" r:id="rId8"/>
    <p:sldLayoutId id="2147483707" r:id="rId9"/>
    <p:sldLayoutId id="2147483706" r:id="rId10"/>
    <p:sldLayoutId id="2147483705" r:id="rId11"/>
    <p:sldLayoutId id="2147483704" r:id="rId12"/>
    <p:sldLayoutId id="2147483703" r:id="rId13"/>
  </p:sldLayoutIdLst>
  <p:hf hdr="0"/>
  <p:txStyles>
    <p:title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tmp"/><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tmp"/><Relationship Id="rId7" Type="http://schemas.openxmlformats.org/officeDocument/2006/relationships/diagramColors" Target="../diagrams/colors1.xml"/><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diagramQuickStyle" Target="../diagrams/quickStyle1.xml"/><Relationship Id="rId11" Type="http://schemas.openxmlformats.org/officeDocument/2006/relationships/image" Target="../media/image17.png"/><Relationship Id="rId5" Type="http://schemas.openxmlformats.org/officeDocument/2006/relationships/diagramLayout" Target="../diagrams/layout1.xml"/><Relationship Id="rId10" Type="http://schemas.openxmlformats.org/officeDocument/2006/relationships/image" Target="../media/image16.png"/><Relationship Id="rId4" Type="http://schemas.openxmlformats.org/officeDocument/2006/relationships/diagramData" Target="../diagrams/data1.xml"/><Relationship Id="rId9"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tmp"/><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png"/><Relationship Id="rId3" Type="http://schemas.openxmlformats.org/officeDocument/2006/relationships/image" Target="../media/image1.tmp"/><Relationship Id="rId7" Type="http://schemas.openxmlformats.org/officeDocument/2006/relationships/image" Target="../media/image22.png"/><Relationship Id="rId12" Type="http://schemas.openxmlformats.org/officeDocument/2006/relationships/image" Target="../media/image27.jp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21.bin"/><Relationship Id="rId11" Type="http://schemas.openxmlformats.org/officeDocument/2006/relationships/image" Target="../media/image26.bin"/><Relationship Id="rId5" Type="http://schemas.openxmlformats.org/officeDocument/2006/relationships/image" Target="../media/image20.jpg"/><Relationship Id="rId10" Type="http://schemas.openxmlformats.org/officeDocument/2006/relationships/image" Target="../media/image25.png"/><Relationship Id="rId4" Type="http://schemas.openxmlformats.org/officeDocument/2006/relationships/image" Target="../media/image19.jpg"/><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1.tmp"/><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tmp"/><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tmp"/><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tmp"/><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tmp"/><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tmp"/><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tmp"/><Relationship Id="rId7"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1.tmp"/><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tmp"/><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tmp"/><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tmp"/><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1.tmp"/><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tmp"/><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tmp"/><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tmp"/><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tmp"/><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tmp"/><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tmp"/><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1.tmp"/><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jpeg"/></Relationships>
</file>

<file path=ppt/slides/_rels/slide31.xml.rels><?xml version="1.0" encoding="UTF-8" standalone="yes"?>
<Relationships xmlns="http://schemas.openxmlformats.org/package/2006/relationships"><Relationship Id="rId3" Type="http://schemas.openxmlformats.org/officeDocument/2006/relationships/image" Target="../media/image1.tmp"/><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1.tmp"/><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1.tmp"/><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1.tmp"/><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1.tmp"/><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3" Type="http://schemas.openxmlformats.org/officeDocument/2006/relationships/image" Target="../media/image1.tmp"/><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tmp"/><Relationship Id="rId7" Type="http://schemas.openxmlformats.org/officeDocument/2006/relationships/image" Target="../media/image42.jp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1.tmp"/><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1.tmp"/><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tmp"/><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tmp"/><Relationship Id="rId7" Type="http://schemas.openxmlformats.org/officeDocument/2006/relationships/diagramColors" Target="../diagrams/colors2.xml"/><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1.xml.rels><?xml version="1.0" encoding="UTF-8" standalone="yes"?>
<Relationships xmlns="http://schemas.openxmlformats.org/package/2006/relationships"><Relationship Id="rId3" Type="http://schemas.openxmlformats.org/officeDocument/2006/relationships/image" Target="../media/image1.tmp"/><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1.tmp"/><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tmp"/><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tmp"/><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tmp"/><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1.tmp"/><Relationship Id="rId7" Type="http://schemas.openxmlformats.org/officeDocument/2006/relationships/image" Target="../media/image49.sv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46.png"/></Relationships>
</file>

<file path=ppt/slides/_rels/slide47.xml.rels><?xml version="1.0" encoding="UTF-8" standalone="yes"?>
<Relationships xmlns="http://schemas.openxmlformats.org/package/2006/relationships"><Relationship Id="rId3" Type="http://schemas.openxmlformats.org/officeDocument/2006/relationships/image" Target="../media/image1.tmp"/><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1.tmp"/><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2" Type="http://schemas.openxmlformats.org/officeDocument/2006/relationships/image" Target="../media/image1.tmp"/><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tmp"/><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1.tmp"/><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1.tmp"/><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tmp"/><Relationship Id="rId1" Type="http://schemas.openxmlformats.org/officeDocument/2006/relationships/slideLayout" Target="../slideLayouts/slideLayout5.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tmp"/><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hyperlink" Target="https://www.nudgenow.com/blogs/personalized-learning-paths-student-engagement" TargetMode="External"/><Relationship Id="rId2" Type="http://schemas.openxmlformats.org/officeDocument/2006/relationships/hyperlink" Target="https://www.cachefly.com/news/harnessing-ai-and-machine-learning-for-personalized-learning-experiences/" TargetMode="External"/><Relationship Id="rId1" Type="http://schemas.openxmlformats.org/officeDocument/2006/relationships/slideLayout" Target="../slideLayouts/slideLayout7.xml"/><Relationship Id="rId5" Type="http://schemas.openxmlformats.org/officeDocument/2006/relationships/image" Target="../media/image1.tmp"/><Relationship Id="rId4" Type="http://schemas.openxmlformats.org/officeDocument/2006/relationships/hyperlink" Target="https://www.analyticsvidhya.com/blog/2022/02/a-comprehensive-guide-on-hyperparameter-tuning-and-its-techniques/" TargetMode="External"/></Relationships>
</file>

<file path=ppt/slides/_rels/slide55.xml.rels><?xml version="1.0" encoding="UTF-8" standalone="yes"?>
<Relationships xmlns="http://schemas.openxmlformats.org/package/2006/relationships"><Relationship Id="rId2" Type="http://schemas.openxmlformats.org/officeDocument/2006/relationships/image" Target="../media/image1.tmp"/><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1.tmp"/><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1.tmp"/><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tmp"/><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tmp"/><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tmp"/><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tmp"/><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F84C21BB-D504-18BF-D61C-32034F73D926}"/>
              </a:ext>
            </a:extLst>
          </p:cNvPr>
          <p:cNvSpPr txBox="1">
            <a:spLocks/>
          </p:cNvSpPr>
          <p:nvPr/>
        </p:nvSpPr>
        <p:spPr>
          <a:xfrm>
            <a:off x="3524250" y="381000"/>
            <a:ext cx="8662639" cy="3009900"/>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60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00000"/>
              </a:lnSpc>
            </a:pPr>
            <a:r>
              <a:rPr lang="en-US" sz="4200" dirty="0">
                <a:latin typeface="Arial Black (Headings)"/>
                <a:cs typeface="Times New Roman"/>
              </a:rPr>
              <a:t>AI-enabled Intelligent Assistant to Improve Reading and Comprehension </a:t>
            </a:r>
            <a:r>
              <a:rPr lang="en-US" sz="4200">
                <a:latin typeface="Arial Black (Headings)"/>
                <a:cs typeface="Times New Roman"/>
              </a:rPr>
              <a:t>Skills in English Language</a:t>
            </a:r>
            <a:endParaRPr lang="en-US"/>
          </a:p>
        </p:txBody>
      </p:sp>
      <p:sp>
        <p:nvSpPr>
          <p:cNvPr id="5" name="Subtitle 4">
            <a:extLst>
              <a:ext uri="{FF2B5EF4-FFF2-40B4-BE49-F238E27FC236}">
                <a16:creationId xmlns:a16="http://schemas.microsoft.com/office/drawing/2014/main" id="{9941E60F-1023-D20D-2269-13DF77A766D0}"/>
              </a:ext>
            </a:extLst>
          </p:cNvPr>
          <p:cNvSpPr txBox="1">
            <a:spLocks/>
          </p:cNvSpPr>
          <p:nvPr/>
        </p:nvSpPr>
        <p:spPr>
          <a:xfrm>
            <a:off x="3095625" y="4200525"/>
            <a:ext cx="8534400" cy="523874"/>
          </a:xfrm>
          <a:prstGeom prst="rect">
            <a:avLst/>
          </a:prstGeom>
        </p:spPr>
        <p:txBody>
          <a:bodyPr lIns="91440" tIns="45720" rIns="91440" bIns="45720" anchor="t"/>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latin typeface="Arial"/>
                <a:cs typeface="Arial"/>
              </a:rPr>
              <a:t>RP 24-25J-027</a:t>
            </a:r>
          </a:p>
        </p:txBody>
      </p:sp>
    </p:spTree>
    <p:extLst>
      <p:ext uri="{BB962C8B-B14F-4D97-AF65-F5344CB8AC3E}">
        <p14:creationId xmlns:p14="http://schemas.microsoft.com/office/powerpoint/2010/main" val="3390304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98409"/>
            <a:ext cx="10972800" cy="924336"/>
          </a:xfrm>
        </p:spPr>
        <p:txBody>
          <a:bodyPr/>
          <a:lstStyle/>
          <a:p>
            <a:r>
              <a:rPr lang="en-US" dirty="0"/>
              <a:t>Research Gap</a:t>
            </a:r>
          </a:p>
        </p:txBody>
      </p:sp>
      <p:pic>
        <p:nvPicPr>
          <p:cNvPr id="11" name="Content Placeholder 10">
            <a:extLst>
              <a:ext uri="{FF2B5EF4-FFF2-40B4-BE49-F238E27FC236}">
                <a16:creationId xmlns:a16="http://schemas.microsoft.com/office/drawing/2014/main" id="{FF20D88B-2B18-B7A8-ABC2-BE56424E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527106CB-1B07-864C-BD9F-49CC6B21D83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8/23/2024</a:t>
            </a:fld>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9AD1DF1A-CBDA-2B3E-65E6-10321D63A6B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10</a:t>
            </a:fld>
            <a:endParaRPr lang="en-US" sz="1400" b="1" dirty="0">
              <a:solidFill>
                <a:schemeClr val="bg1"/>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D34C1462-7F8A-94E3-7CCF-3019E56D16F6}"/>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IT21173790</a:t>
            </a:r>
            <a:r>
              <a:rPr lang="en-US" sz="1800" dirty="0">
                <a:solidFill>
                  <a:schemeClr val="bg1"/>
                </a:solidFill>
              </a:rPr>
              <a:t>   | Sooriyaarachchi M.D.A |   </a:t>
            </a:r>
            <a:r>
              <a:rPr lang="en-US" dirty="0">
                <a:solidFill>
                  <a:schemeClr val="bg1"/>
                </a:solidFill>
              </a:rPr>
              <a:t>24-25J-027</a:t>
            </a:r>
            <a:endParaRPr lang="en-US" sz="1800" b="0" dirty="0">
              <a:solidFill>
                <a:schemeClr val="bg1"/>
              </a:solidFill>
            </a:endParaRPr>
          </a:p>
        </p:txBody>
      </p:sp>
      <p:pic>
        <p:nvPicPr>
          <p:cNvPr id="5" name="Picture 4">
            <a:extLst>
              <a:ext uri="{FF2B5EF4-FFF2-40B4-BE49-F238E27FC236}">
                <a16:creationId xmlns:a16="http://schemas.microsoft.com/office/drawing/2014/main" id="{6150BC19-619A-D110-919A-BCE525AB8D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731" y="1403406"/>
            <a:ext cx="10072069" cy="4702291"/>
          </a:xfrm>
          <a:prstGeom prst="rect">
            <a:avLst/>
          </a:prstGeom>
        </p:spPr>
      </p:pic>
    </p:spTree>
    <p:extLst>
      <p:ext uri="{BB962C8B-B14F-4D97-AF65-F5344CB8AC3E}">
        <p14:creationId xmlns:p14="http://schemas.microsoft.com/office/powerpoint/2010/main" val="581681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608503" y="-530797"/>
            <a:ext cx="10972800" cy="1574317"/>
          </a:xfrm>
        </p:spPr>
        <p:txBody>
          <a:bodyPr/>
          <a:lstStyle/>
          <a:p>
            <a:r>
              <a:rPr lang="en-US" sz="4400" b="1" dirty="0"/>
              <a:t>Specific and Sub Objectives</a:t>
            </a:r>
            <a:endParaRPr lang="en-US" dirty="0"/>
          </a:p>
        </p:txBody>
      </p:sp>
      <p:pic>
        <p:nvPicPr>
          <p:cNvPr id="12" name="Content Placeholder 10">
            <a:extLst>
              <a:ext uri="{FF2B5EF4-FFF2-40B4-BE49-F238E27FC236}">
                <a16:creationId xmlns:a16="http://schemas.microsoft.com/office/drawing/2014/main" id="{CD1F3ECB-C1E1-B4B1-3A6C-E79BB7B18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DB6B6DEC-1E81-60F1-D504-9E596577252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8/23/2024</a:t>
            </a:fld>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16BFC373-CDFB-781F-760E-A0CACC017750}"/>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11</a:t>
            </a:fld>
            <a:endParaRPr lang="en-US" sz="1400" b="1" dirty="0">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4E3A8160-F54C-2AB8-4FB0-2A6A9D7DFD68}"/>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IT21173790</a:t>
            </a:r>
            <a:r>
              <a:rPr lang="en-US" sz="1800">
                <a:solidFill>
                  <a:schemeClr val="bg1"/>
                </a:solidFill>
              </a:rPr>
              <a:t>   | Sooriyaarachchi M.D.A |   </a:t>
            </a:r>
            <a:r>
              <a:rPr lang="en-US">
                <a:solidFill>
                  <a:schemeClr val="bg1"/>
                </a:solidFill>
              </a:rPr>
              <a:t>24-25J-027</a:t>
            </a:r>
            <a:endParaRPr lang="en-US" sz="1800" b="0" dirty="0">
              <a:solidFill>
                <a:schemeClr val="bg1"/>
              </a:solidFill>
            </a:endParaRPr>
          </a:p>
        </p:txBody>
      </p:sp>
      <p:sp>
        <p:nvSpPr>
          <p:cNvPr id="5" name="Oval 4">
            <a:extLst>
              <a:ext uri="{FF2B5EF4-FFF2-40B4-BE49-F238E27FC236}">
                <a16:creationId xmlns:a16="http://schemas.microsoft.com/office/drawing/2014/main" id="{5134C2C7-F916-9267-9E91-6D88B8092C82}"/>
              </a:ext>
            </a:extLst>
          </p:cNvPr>
          <p:cNvSpPr/>
          <p:nvPr/>
        </p:nvSpPr>
        <p:spPr>
          <a:xfrm>
            <a:off x="190018" y="1241958"/>
            <a:ext cx="3276600" cy="4800600"/>
          </a:xfrm>
          <a:prstGeom prst="ellipse">
            <a:avLst/>
          </a:prstGeom>
        </p:spPr>
        <p:style>
          <a:lnRef idx="2">
            <a:schemeClr val="accent1">
              <a:shade val="15000"/>
            </a:schemeClr>
          </a:lnRef>
          <a:fillRef idx="1001">
            <a:schemeClr val="lt2"/>
          </a:fillRef>
          <a:effectRef idx="0">
            <a:schemeClr val="accent1"/>
          </a:effectRef>
          <a:fontRef idx="minor">
            <a:schemeClr val="lt1"/>
          </a:fontRef>
        </p:style>
        <p:txBody>
          <a:bodyPr rtlCol="0" anchor="ctr"/>
          <a:lstStyle/>
          <a:p>
            <a:pPr marL="0" marR="0" lvl="0" indent="0" algn="just" rtl="0">
              <a:lnSpc>
                <a:spcPct val="140000"/>
              </a:lnSpc>
              <a:spcBef>
                <a:spcPts val="0"/>
              </a:spcBef>
              <a:spcAft>
                <a:spcPts val="0"/>
              </a:spcAft>
              <a:buNone/>
            </a:pPr>
            <a:r>
              <a:rPr lang="en-US" sz="1800" b="1" i="0" u="none" strike="noStrike" cap="none" dirty="0">
                <a:solidFill>
                  <a:srgbClr val="000000"/>
                </a:solidFill>
                <a:latin typeface="Open Sans"/>
                <a:ea typeface="Open Sans"/>
                <a:cs typeface="Open Sans"/>
                <a:sym typeface="Open Sans"/>
              </a:rPr>
              <a:t>Specific Objective</a:t>
            </a:r>
          </a:p>
          <a:p>
            <a:pPr marL="0" marR="0" lvl="0" indent="0" algn="ctr" rtl="0">
              <a:spcBef>
                <a:spcPts val="0"/>
              </a:spcBef>
              <a:spcAft>
                <a:spcPts val="0"/>
              </a:spcAft>
              <a:buNone/>
            </a:pPr>
            <a:r>
              <a:rPr lang="en-US" dirty="0"/>
              <a:t>To help high school students improve their English vocabulary and comprehension, we will create a module that generates interactive games and exercises based on the vocabulary words they provide</a:t>
            </a:r>
            <a:endParaRPr lang="en-US" dirty="0">
              <a:solidFill>
                <a:schemeClr val="tx1"/>
              </a:solidFill>
            </a:endParaRPr>
          </a:p>
        </p:txBody>
      </p:sp>
      <p:graphicFrame>
        <p:nvGraphicFramePr>
          <p:cNvPr id="6" name="Diagram 5">
            <a:extLst>
              <a:ext uri="{FF2B5EF4-FFF2-40B4-BE49-F238E27FC236}">
                <a16:creationId xmlns:a16="http://schemas.microsoft.com/office/drawing/2014/main" id="{A49FA2FD-F2E8-C019-5014-E93455DE0FDE}"/>
              </a:ext>
            </a:extLst>
          </p:cNvPr>
          <p:cNvGraphicFramePr/>
          <p:nvPr/>
        </p:nvGraphicFramePr>
        <p:xfrm>
          <a:off x="3009418" y="1043520"/>
          <a:ext cx="7696200" cy="50413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a:extLst>
              <a:ext uri="{FF2B5EF4-FFF2-40B4-BE49-F238E27FC236}">
                <a16:creationId xmlns:a16="http://schemas.microsoft.com/office/drawing/2014/main" id="{1666B47A-FE51-A709-B403-B57BA64ACFA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61818" y="1546758"/>
            <a:ext cx="990294" cy="990294"/>
          </a:xfrm>
          <a:prstGeom prst="rect">
            <a:avLst/>
          </a:prstGeom>
        </p:spPr>
      </p:pic>
      <p:pic>
        <p:nvPicPr>
          <p:cNvPr id="8" name="Picture 7">
            <a:extLst>
              <a:ext uri="{FF2B5EF4-FFF2-40B4-BE49-F238E27FC236}">
                <a16:creationId xmlns:a16="http://schemas.microsoft.com/office/drawing/2014/main" id="{FB37AB16-B224-FC5F-B29C-9AD13E45DB8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95218" y="3146958"/>
            <a:ext cx="759561" cy="759561"/>
          </a:xfrm>
          <a:prstGeom prst="rect">
            <a:avLst/>
          </a:prstGeom>
        </p:spPr>
      </p:pic>
      <p:pic>
        <p:nvPicPr>
          <p:cNvPr id="9" name="Picture 8">
            <a:extLst>
              <a:ext uri="{FF2B5EF4-FFF2-40B4-BE49-F238E27FC236}">
                <a16:creationId xmlns:a16="http://schemas.microsoft.com/office/drawing/2014/main" id="{2578189F-08D6-27DA-9922-79E7AB26BBC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80232" y="4716610"/>
            <a:ext cx="671880" cy="671880"/>
          </a:xfrm>
          <a:prstGeom prst="rect">
            <a:avLst/>
          </a:prstGeom>
        </p:spPr>
      </p:pic>
    </p:spTree>
    <p:extLst>
      <p:ext uri="{BB962C8B-B14F-4D97-AF65-F5344CB8AC3E}">
        <p14:creationId xmlns:p14="http://schemas.microsoft.com/office/powerpoint/2010/main" val="623130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5C9EA-17A2-FF7A-CC35-E50DB61A6965}"/>
              </a:ext>
            </a:extLst>
          </p:cNvPr>
          <p:cNvSpPr>
            <a:spLocks noGrp="1"/>
          </p:cNvSpPr>
          <p:nvPr>
            <p:ph type="title"/>
          </p:nvPr>
        </p:nvSpPr>
        <p:spPr>
          <a:xfrm>
            <a:off x="594360" y="-601699"/>
            <a:ext cx="10972800" cy="1570325"/>
          </a:xfrm>
        </p:spPr>
        <p:txBody>
          <a:bodyPr/>
          <a:lstStyle/>
          <a:p>
            <a:r>
              <a:rPr lang="en-US" dirty="0"/>
              <a:t>System Diagram</a:t>
            </a:r>
          </a:p>
        </p:txBody>
      </p:sp>
      <p:sp>
        <p:nvSpPr>
          <p:cNvPr id="4" name="Slide Number Placeholder 3">
            <a:extLst>
              <a:ext uri="{FF2B5EF4-FFF2-40B4-BE49-F238E27FC236}">
                <a16:creationId xmlns:a16="http://schemas.microsoft.com/office/drawing/2014/main" id="{5766ACEF-10A7-823B-5175-8870A0A2AE89}"/>
              </a:ext>
            </a:extLst>
          </p:cNvPr>
          <p:cNvSpPr>
            <a:spLocks noGrp="1"/>
          </p:cNvSpPr>
          <p:nvPr>
            <p:ph type="sldNum" sz="quarter" idx="12"/>
          </p:nvPr>
        </p:nvSpPr>
        <p:spPr/>
        <p:txBody>
          <a:bodyPr/>
          <a:lstStyle/>
          <a:p>
            <a:fld id="{294A09A9-5501-47C1-A89A-A340965A2BE2}" type="slidenum">
              <a:rPr lang="en-US" smtClean="0"/>
              <a:pPr/>
              <a:t>12</a:t>
            </a:fld>
            <a:endParaRPr lang="en-US" dirty="0">
              <a:latin typeface="+mn-lt"/>
            </a:endParaRPr>
          </a:p>
        </p:txBody>
      </p:sp>
      <p:sp>
        <p:nvSpPr>
          <p:cNvPr id="5" name="Date Placeholder 4">
            <a:extLst>
              <a:ext uri="{FF2B5EF4-FFF2-40B4-BE49-F238E27FC236}">
                <a16:creationId xmlns:a16="http://schemas.microsoft.com/office/drawing/2014/main" id="{1C939CA3-E4A8-47C2-7F22-B718C21CCB52}"/>
              </a:ext>
            </a:extLst>
          </p:cNvPr>
          <p:cNvSpPr>
            <a:spLocks noGrp="1"/>
          </p:cNvSpPr>
          <p:nvPr>
            <p:ph type="dt" sz="half" idx="11"/>
          </p:nvPr>
        </p:nvSpPr>
        <p:spPr/>
        <p:txBody>
          <a:bodyPr/>
          <a:lstStyle/>
          <a:p>
            <a:fld id="{08BACD30-34F4-4AAC-806C-81F8658A68E7}" type="datetime1">
              <a:rPr lang="en-US" smtClean="0">
                <a:latin typeface="+mn-lt"/>
              </a:rPr>
              <a:t>8/23/2024</a:t>
            </a:fld>
            <a:endParaRPr lang="en-US" dirty="0">
              <a:latin typeface="+mn-lt"/>
            </a:endParaRPr>
          </a:p>
        </p:txBody>
      </p:sp>
      <p:pic>
        <p:nvPicPr>
          <p:cNvPr id="6" name="Content Placeholder 10">
            <a:extLst>
              <a:ext uri="{FF2B5EF4-FFF2-40B4-BE49-F238E27FC236}">
                <a16:creationId xmlns:a16="http://schemas.microsoft.com/office/drawing/2014/main" id="{3F7F3632-3E39-6763-5A48-D689D35B7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E7E269D1-F959-F3C9-61F2-5A1A3F27D24B}"/>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8/23/2024</a:t>
            </a:fld>
            <a:endParaRPr lang="en-US" b="1" dirty="0">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D83966D3-5AC7-D305-8688-F44E3ACA713F}"/>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12</a:t>
            </a:fld>
            <a:endParaRPr lang="en-US" sz="1400" b="1" dirty="0">
              <a:solidFill>
                <a:schemeClr val="bg1"/>
              </a:solidFill>
              <a:latin typeface="Times New Roman" panose="02020603050405020304" pitchFamily="18" charset="0"/>
              <a:cs typeface="Times New Roman" panose="02020603050405020304" pitchFamily="18" charset="0"/>
            </a:endParaRPr>
          </a:p>
        </p:txBody>
      </p:sp>
      <p:grpSp>
        <p:nvGrpSpPr>
          <p:cNvPr id="9" name="Group 8">
            <a:extLst>
              <a:ext uri="{FF2B5EF4-FFF2-40B4-BE49-F238E27FC236}">
                <a16:creationId xmlns:a16="http://schemas.microsoft.com/office/drawing/2014/main" id="{553CCA85-6047-B1F0-724B-EA1B5A9C0C85}"/>
              </a:ext>
              <a:ext uri="{C183D7F6-B498-43B3-948B-1728B52AA6E4}">
                <adec:decorative xmlns:adec="http://schemas.microsoft.com/office/drawing/2017/decorative" val="1"/>
              </a:ext>
            </a:extLst>
          </p:cNvPr>
          <p:cNvGrpSpPr>
            <a:grpSpLocks/>
          </p:cNvGrpSpPr>
          <p:nvPr/>
        </p:nvGrpSpPr>
        <p:grpSpPr bwMode="auto">
          <a:xfrm rot="5400000" flipV="1">
            <a:off x="9232774" y="0"/>
            <a:ext cx="2959226" cy="2959226"/>
            <a:chOff x="0" y="12289"/>
            <a:chExt cx="3550" cy="3551"/>
          </a:xfrm>
        </p:grpSpPr>
        <p:sp>
          <p:nvSpPr>
            <p:cNvPr id="10" name="Freeform 19">
              <a:extLst>
                <a:ext uri="{FF2B5EF4-FFF2-40B4-BE49-F238E27FC236}">
                  <a16:creationId xmlns:a16="http://schemas.microsoft.com/office/drawing/2014/main" id="{97EFB821-35F4-1394-83C6-71A8D33F290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20">
              <a:extLst>
                <a:ext uri="{FF2B5EF4-FFF2-40B4-BE49-F238E27FC236}">
                  <a16:creationId xmlns:a16="http://schemas.microsoft.com/office/drawing/2014/main" id="{0014B015-65EF-AFD8-4A80-89541CB6BE8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21">
              <a:extLst>
                <a:ext uri="{FF2B5EF4-FFF2-40B4-BE49-F238E27FC236}">
                  <a16:creationId xmlns:a16="http://schemas.microsoft.com/office/drawing/2014/main" id="{A71A4DA8-4325-D453-F300-13B364EEBDEA}"/>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pic>
        <p:nvPicPr>
          <p:cNvPr id="3" name="Picture 2">
            <a:extLst>
              <a:ext uri="{FF2B5EF4-FFF2-40B4-BE49-F238E27FC236}">
                <a16:creationId xmlns:a16="http://schemas.microsoft.com/office/drawing/2014/main" id="{313C4B8D-C0C4-F4BA-AF6D-B54DEB1521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655" y="944164"/>
            <a:ext cx="9051825" cy="5290598"/>
          </a:xfrm>
          <a:prstGeom prst="rect">
            <a:avLst/>
          </a:prstGeom>
        </p:spPr>
      </p:pic>
      <p:sp>
        <p:nvSpPr>
          <p:cNvPr id="13" name="Rectangle 12">
            <a:extLst>
              <a:ext uri="{FF2B5EF4-FFF2-40B4-BE49-F238E27FC236}">
                <a16:creationId xmlns:a16="http://schemas.microsoft.com/office/drawing/2014/main" id="{E99F1453-FC84-D0B4-908B-4B991C65DA5C}"/>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IT21173790</a:t>
            </a:r>
            <a:r>
              <a:rPr lang="en-US" sz="1800">
                <a:solidFill>
                  <a:schemeClr val="bg1"/>
                </a:solidFill>
              </a:rPr>
              <a:t>   | Sooriyaarachchi M.D.A |   </a:t>
            </a:r>
            <a:r>
              <a:rPr lang="en-US">
                <a:solidFill>
                  <a:schemeClr val="bg1"/>
                </a:solidFill>
              </a:rPr>
              <a:t>24-25J-027</a:t>
            </a:r>
            <a:endParaRPr lang="en-US" sz="1800" b="0" dirty="0">
              <a:solidFill>
                <a:schemeClr val="bg1"/>
              </a:solidFill>
            </a:endParaRPr>
          </a:p>
        </p:txBody>
      </p:sp>
    </p:spTree>
    <p:extLst>
      <p:ext uri="{BB962C8B-B14F-4D97-AF65-F5344CB8AC3E}">
        <p14:creationId xmlns:p14="http://schemas.microsoft.com/office/powerpoint/2010/main" val="2895814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149672" y="198408"/>
            <a:ext cx="12420434" cy="717582"/>
          </a:xfrm>
        </p:spPr>
        <p:txBody>
          <a:bodyPr/>
          <a:lstStyle/>
          <a:p>
            <a:r>
              <a:rPr lang="en-US" sz="4000" b="1" dirty="0">
                <a:solidFill>
                  <a:srgbClr val="000000"/>
                </a:solidFill>
                <a:cs typeface="Arial"/>
              </a:rPr>
              <a:t>Technologies, Techniques, Algorithms</a:t>
            </a:r>
            <a:endParaRPr lang="en-US" sz="4000" dirty="0"/>
          </a:p>
        </p:txBody>
      </p:sp>
      <p:pic>
        <p:nvPicPr>
          <p:cNvPr id="12" name="Content Placeholder 10">
            <a:extLst>
              <a:ext uri="{FF2B5EF4-FFF2-40B4-BE49-F238E27FC236}">
                <a16:creationId xmlns:a16="http://schemas.microsoft.com/office/drawing/2014/main" id="{CD1F3ECB-C1E1-B4B1-3A6C-E79BB7B18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DB6B6DEC-1E81-60F1-D504-9E596577252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8/23/2024</a:t>
            </a:fld>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16BFC373-CDFB-781F-760E-A0CACC017750}"/>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13</a:t>
            </a:fld>
            <a:endParaRPr lang="en-US" sz="1400" b="1" dirty="0">
              <a:solidFill>
                <a:schemeClr val="bg1"/>
              </a:solidFill>
              <a:latin typeface="Times New Roman" panose="02020603050405020304" pitchFamily="18" charset="0"/>
              <a:cs typeface="Times New Roman" panose="02020603050405020304" pitchFamily="18" charset="0"/>
            </a:endParaRPr>
          </a:p>
        </p:txBody>
      </p:sp>
      <p:sp>
        <p:nvSpPr>
          <p:cNvPr id="5" name="Google Shape;479;p14">
            <a:extLst>
              <a:ext uri="{FF2B5EF4-FFF2-40B4-BE49-F238E27FC236}">
                <a16:creationId xmlns:a16="http://schemas.microsoft.com/office/drawing/2014/main" id="{2B22DB9D-368C-F7E2-BC30-D9FDCC3077FF}"/>
              </a:ext>
            </a:extLst>
          </p:cNvPr>
          <p:cNvSpPr/>
          <p:nvPr/>
        </p:nvSpPr>
        <p:spPr>
          <a:xfrm>
            <a:off x="653301" y="1483402"/>
            <a:ext cx="3424231" cy="4625769"/>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chemeClr val="accent1"/>
          </a:solidFill>
          <a:ln>
            <a:noFill/>
          </a:ln>
        </p:spPr>
        <p:style>
          <a:lnRef idx="0">
            <a:scrgbClr r="0" g="0" b="0"/>
          </a:lnRef>
          <a:fillRef idx="1001">
            <a:schemeClr val="lt2"/>
          </a:fillRef>
          <a:effectRef idx="0">
            <a:scrgbClr r="0" g="0" b="0"/>
          </a:effectRef>
          <a:fontRef idx="major"/>
        </p:style>
        <p:txBody>
          <a:bodyPr spcFirstLastPara="1" wrap="square" lIns="91425" tIns="91425" rIns="91425" bIns="91425" anchor="ctr" anchorCtr="0">
            <a:noAutofit/>
          </a:bodyPr>
          <a:lstStyle/>
          <a:p>
            <a:pPr marL="0" lvl="0" indent="0" algn="ctr" rtl="0">
              <a:spcBef>
                <a:spcPts val="0"/>
              </a:spcBef>
              <a:spcAft>
                <a:spcPts val="0"/>
              </a:spcAft>
              <a:buNone/>
            </a:pPr>
            <a:endParaRPr lang="en-US" sz="2400" dirty="0">
              <a:ln w="0"/>
              <a:effectLst>
                <a:outerShdw blurRad="38100" dist="19050" dir="2700000" algn="tl" rotWithShape="0">
                  <a:schemeClr val="dk1">
                    <a:alpha val="40000"/>
                  </a:schemeClr>
                </a:outerShdw>
              </a:effectLst>
            </a:endParaRPr>
          </a:p>
          <a:p>
            <a:pPr marL="0" lvl="0" indent="0" algn="ctr" rtl="0">
              <a:spcBef>
                <a:spcPts val="0"/>
              </a:spcBef>
              <a:spcAft>
                <a:spcPts val="0"/>
              </a:spcAft>
              <a:buNone/>
            </a:pPr>
            <a:r>
              <a:rPr lang="en-US" sz="2400" b="1" dirty="0">
                <a:ln w="0"/>
                <a:solidFill>
                  <a:schemeClr val="bg1"/>
                </a:solidFill>
                <a:latin typeface="Calibri" panose="020F0502020204030204" pitchFamily="34" charset="0"/>
                <a:ea typeface="Calibri" panose="020F0502020204030204" pitchFamily="34" charset="0"/>
                <a:cs typeface="Calibri" panose="020F0502020204030204" pitchFamily="34" charset="0"/>
              </a:rPr>
              <a:t>Technologies</a:t>
            </a:r>
          </a:p>
          <a:p>
            <a:pPr marL="342900" lvl="0" indent="-342900" rtl="0">
              <a:spcBef>
                <a:spcPts val="0"/>
              </a:spcBef>
              <a:spcAft>
                <a:spcPts val="0"/>
              </a:spcAft>
              <a:buFont typeface="Arial" panose="020B0604020202020204" pitchFamily="34" charset="0"/>
              <a:buChar char="•"/>
            </a:pPr>
            <a:r>
              <a:rPr lang="en-US" dirty="0">
                <a:ln w="0"/>
                <a:solidFill>
                  <a:schemeClr val="bg1"/>
                </a:solidFill>
                <a:latin typeface="Calibri" panose="020F0502020204030204" pitchFamily="34" charset="0"/>
                <a:ea typeface="Calibri" panose="020F0502020204030204" pitchFamily="34" charset="0"/>
                <a:cs typeface="Calibri" panose="020F0502020204030204" pitchFamily="34" charset="0"/>
              </a:rPr>
              <a:t>React Js</a:t>
            </a:r>
          </a:p>
          <a:p>
            <a:pPr marL="342900" lvl="0" indent="-342900" rtl="0">
              <a:spcBef>
                <a:spcPts val="0"/>
              </a:spcBef>
              <a:spcAft>
                <a:spcPts val="0"/>
              </a:spcAft>
              <a:buFont typeface="Arial" panose="020B0604020202020204" pitchFamily="34" charset="0"/>
              <a:buChar char="•"/>
            </a:pPr>
            <a:r>
              <a:rPr lang="en-US" dirty="0">
                <a:ln w="0"/>
                <a:solidFill>
                  <a:schemeClr val="bg1"/>
                </a:solidFill>
                <a:latin typeface="Calibri" panose="020F0502020204030204" pitchFamily="34" charset="0"/>
                <a:ea typeface="Calibri" panose="020F0502020204030204" pitchFamily="34" charset="0"/>
                <a:cs typeface="Calibri" panose="020F0502020204030204" pitchFamily="34" charset="0"/>
              </a:rPr>
              <a:t>Node JS and Express JS</a:t>
            </a:r>
          </a:p>
          <a:p>
            <a:pPr marL="342900" lvl="0" indent="-342900" rtl="0">
              <a:spcBef>
                <a:spcPts val="0"/>
              </a:spcBef>
              <a:spcAft>
                <a:spcPts val="0"/>
              </a:spcAft>
              <a:buFont typeface="Arial" panose="020B0604020202020204" pitchFamily="34" charset="0"/>
              <a:buChar char="•"/>
            </a:pPr>
            <a:r>
              <a:rPr lang="en-US" dirty="0">
                <a:ln w="0"/>
                <a:solidFill>
                  <a:schemeClr val="bg1"/>
                </a:solidFill>
                <a:latin typeface="Calibri" panose="020F0502020204030204" pitchFamily="34" charset="0"/>
                <a:ea typeface="Calibri" panose="020F0502020204030204" pitchFamily="34" charset="0"/>
                <a:cs typeface="Calibri" panose="020F0502020204030204" pitchFamily="34" charset="0"/>
              </a:rPr>
              <a:t>Python and Django</a:t>
            </a:r>
          </a:p>
          <a:p>
            <a:pPr marL="342900" lvl="0" indent="-342900" rtl="0">
              <a:spcBef>
                <a:spcPts val="0"/>
              </a:spcBef>
              <a:spcAft>
                <a:spcPts val="0"/>
              </a:spcAft>
              <a:buFont typeface="Arial" panose="020B0604020202020204" pitchFamily="34" charset="0"/>
              <a:buChar char="•"/>
            </a:pP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Phaser.js/HTML5 game framework</a:t>
            </a:r>
            <a:endParaRPr lang="en-US" dirty="0">
              <a:ln w="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342900" lvl="0" indent="-342900" rtl="0">
              <a:spcBef>
                <a:spcPts val="0"/>
              </a:spcBef>
              <a:spcAft>
                <a:spcPts val="0"/>
              </a:spcAft>
              <a:buFont typeface="Arial" panose="020B0604020202020204" pitchFamily="34" charset="0"/>
              <a:buChar char="•"/>
            </a:pPr>
            <a:r>
              <a:rPr lang="en-US" dirty="0">
                <a:ln w="0"/>
                <a:solidFill>
                  <a:schemeClr val="bg1"/>
                </a:solidFill>
                <a:latin typeface="Calibri" panose="020F0502020204030204" pitchFamily="34" charset="0"/>
                <a:ea typeface="Calibri" panose="020F0502020204030204" pitchFamily="34" charset="0"/>
                <a:cs typeface="Calibri" panose="020F0502020204030204" pitchFamily="34" charset="0"/>
              </a:rPr>
              <a:t>MongoDB</a:t>
            </a:r>
          </a:p>
          <a:p>
            <a:pPr marL="342900" lvl="0" indent="-342900" rtl="0">
              <a:spcBef>
                <a:spcPts val="0"/>
              </a:spcBef>
              <a:spcAft>
                <a:spcPts val="0"/>
              </a:spcAft>
              <a:buFont typeface="Arial" panose="020B0604020202020204" pitchFamily="34" charset="0"/>
              <a:buChar char="•"/>
            </a:pP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Docker</a:t>
            </a:r>
            <a:endParaRPr lang="en-US" dirty="0">
              <a:ln w="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342900" lvl="0" indent="-342900" rtl="0">
              <a:spcBef>
                <a:spcPts val="0"/>
              </a:spcBef>
              <a:spcAft>
                <a:spcPts val="0"/>
              </a:spcAft>
              <a:buFont typeface="Arial" panose="020B0604020202020204" pitchFamily="34" charset="0"/>
              <a:buChar char="•"/>
            </a:pP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Kubernetes</a:t>
            </a:r>
            <a:endParaRPr lang="en-US" dirty="0">
              <a:ln w="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342900" lvl="0" indent="-342900" rtl="0">
              <a:spcBef>
                <a:spcPts val="0"/>
              </a:spcBef>
              <a:spcAft>
                <a:spcPts val="0"/>
              </a:spcAft>
              <a:buFont typeface="Arial" panose="020B0604020202020204" pitchFamily="34" charset="0"/>
              <a:buChar char="•"/>
            </a:pPr>
            <a:endParaRPr lang="en-US" sz="24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ctr" rtl="0">
              <a:spcBef>
                <a:spcPts val="0"/>
              </a:spcBef>
              <a:spcAft>
                <a:spcPts val="0"/>
              </a:spcAft>
              <a:buFont typeface="Arial" panose="020B0604020202020204" pitchFamily="34" charset="0"/>
              <a:buChar char="•"/>
            </a:pPr>
            <a:endParaRPr lang="en-US" sz="2400" dirty="0">
              <a:ln w="0"/>
              <a:effectLst>
                <a:outerShdw blurRad="38100" dist="19050" dir="2700000" algn="tl" rotWithShape="0">
                  <a:schemeClr val="dk1">
                    <a:alpha val="40000"/>
                  </a:schemeClr>
                </a:outerShdw>
              </a:effectLst>
            </a:endParaRPr>
          </a:p>
          <a:p>
            <a:pPr marL="0" lvl="0" indent="0" algn="ctr" rtl="0">
              <a:spcBef>
                <a:spcPts val="0"/>
              </a:spcBef>
              <a:spcAft>
                <a:spcPts val="0"/>
              </a:spcAft>
              <a:buNone/>
            </a:pPr>
            <a:endParaRPr lang="en-US" dirty="0">
              <a:solidFill>
                <a:schemeClr val="bg1"/>
              </a:solidFill>
            </a:endParaRPr>
          </a:p>
          <a:p>
            <a:pPr marL="0" lvl="0" indent="0" algn="ctr" rtl="0">
              <a:spcBef>
                <a:spcPts val="0"/>
              </a:spcBef>
              <a:spcAft>
                <a:spcPts val="0"/>
              </a:spcAft>
              <a:buNone/>
            </a:pPr>
            <a:endParaRPr lang="en-US" dirty="0">
              <a:solidFill>
                <a:schemeClr val="bg1"/>
              </a:solidFill>
            </a:endParaRPr>
          </a:p>
          <a:p>
            <a:pPr marL="285750" lvl="0" indent="-285750" algn="ctr" rtl="0">
              <a:spcBef>
                <a:spcPts val="0"/>
              </a:spcBef>
              <a:spcAft>
                <a:spcPts val="0"/>
              </a:spcAft>
              <a:buFont typeface="Arial" panose="020B0604020202020204" pitchFamily="34" charset="0"/>
              <a:buChar char="•"/>
            </a:pPr>
            <a:endParaRPr lang="en-US" dirty="0">
              <a:solidFill>
                <a:schemeClr val="bg1"/>
              </a:solidFill>
            </a:endParaRPr>
          </a:p>
          <a:p>
            <a:pPr marL="0" lvl="0" indent="0" algn="ctr" rtl="0">
              <a:spcBef>
                <a:spcPts val="0"/>
              </a:spcBef>
              <a:spcAft>
                <a:spcPts val="0"/>
              </a:spcAft>
              <a:buNone/>
            </a:pPr>
            <a:endParaRPr lang="en-US" dirty="0">
              <a:solidFill>
                <a:schemeClr val="bg1"/>
              </a:solidFill>
            </a:endParaRPr>
          </a:p>
          <a:p>
            <a:pPr marL="0" lvl="0" indent="0" algn="ctr" rtl="0">
              <a:spcBef>
                <a:spcPts val="0"/>
              </a:spcBef>
              <a:spcAft>
                <a:spcPts val="0"/>
              </a:spcAft>
              <a:buNone/>
            </a:pPr>
            <a:endParaRPr dirty="0">
              <a:solidFill>
                <a:schemeClr val="bg1"/>
              </a:solidFill>
            </a:endParaRPr>
          </a:p>
        </p:txBody>
      </p:sp>
      <p:sp>
        <p:nvSpPr>
          <p:cNvPr id="7" name="Google Shape;482;p14">
            <a:extLst>
              <a:ext uri="{FF2B5EF4-FFF2-40B4-BE49-F238E27FC236}">
                <a16:creationId xmlns:a16="http://schemas.microsoft.com/office/drawing/2014/main" id="{0C2F09F8-291E-B995-D09B-EEE5F0316DCC}"/>
              </a:ext>
            </a:extLst>
          </p:cNvPr>
          <p:cNvSpPr txBox="1"/>
          <p:nvPr/>
        </p:nvSpPr>
        <p:spPr>
          <a:xfrm>
            <a:off x="521698" y="4086432"/>
            <a:ext cx="2994660" cy="862993"/>
          </a:xfrm>
          <a:prstGeom prst="rect">
            <a:avLst/>
          </a:prstGeom>
          <a:noFill/>
          <a:ln>
            <a:noFill/>
          </a:ln>
        </p:spPr>
        <p:txBody>
          <a:bodyPr spcFirstLastPara="1" wrap="square" lIns="0" tIns="0" rIns="0" bIns="0" anchor="t" anchorCtr="0">
            <a:spAutoFit/>
          </a:bodyPr>
          <a:lstStyle/>
          <a:p>
            <a:pPr marL="0" marR="0" lvl="0" indent="0" algn="l" rtl="0">
              <a:lnSpc>
                <a:spcPct val="155555"/>
              </a:lnSpc>
              <a:spcBef>
                <a:spcPts val="0"/>
              </a:spcBef>
              <a:spcAft>
                <a:spcPts val="0"/>
              </a:spcAft>
              <a:buNone/>
            </a:pPr>
            <a:endParaRPr sz="1800" b="0" i="0" u="none" strike="noStrike" cap="none" dirty="0">
              <a:solidFill>
                <a:schemeClr val="dk1"/>
              </a:solidFill>
              <a:latin typeface="Calibri"/>
              <a:ea typeface="Calibri"/>
              <a:cs typeface="Calibri"/>
              <a:sym typeface="Calibri"/>
            </a:endParaRPr>
          </a:p>
          <a:p>
            <a:pPr marL="0" marR="0" lvl="0" indent="0" algn="l" rtl="0">
              <a:lnSpc>
                <a:spcPct val="140000"/>
              </a:lnSpc>
              <a:spcBef>
                <a:spcPts val="0"/>
              </a:spcBef>
              <a:spcAft>
                <a:spcPts val="0"/>
              </a:spcAft>
              <a:buNone/>
            </a:pPr>
            <a:endParaRPr sz="2000" b="1" i="0" u="none" strike="noStrike" cap="none" dirty="0">
              <a:solidFill>
                <a:srgbClr val="B3B3B3"/>
              </a:solidFill>
              <a:latin typeface="Open Sans"/>
              <a:ea typeface="Open Sans"/>
              <a:cs typeface="Open Sans"/>
              <a:sym typeface="Open Sans"/>
            </a:endParaRPr>
          </a:p>
        </p:txBody>
      </p:sp>
      <p:sp>
        <p:nvSpPr>
          <p:cNvPr id="8" name="Google Shape;486;p14">
            <a:extLst>
              <a:ext uri="{FF2B5EF4-FFF2-40B4-BE49-F238E27FC236}">
                <a16:creationId xmlns:a16="http://schemas.microsoft.com/office/drawing/2014/main" id="{738FE546-C0A3-8F84-6BA5-A05E6A2E943C}"/>
              </a:ext>
            </a:extLst>
          </p:cNvPr>
          <p:cNvSpPr/>
          <p:nvPr/>
        </p:nvSpPr>
        <p:spPr>
          <a:xfrm>
            <a:off x="370608" y="1260101"/>
            <a:ext cx="565387" cy="60960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l="-37716" r="-37765" b="-1343"/>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79;p14">
            <a:extLst>
              <a:ext uri="{FF2B5EF4-FFF2-40B4-BE49-F238E27FC236}">
                <a16:creationId xmlns:a16="http://schemas.microsoft.com/office/drawing/2014/main" id="{9135B680-E660-A7C3-636A-99F178305A34}"/>
              </a:ext>
            </a:extLst>
          </p:cNvPr>
          <p:cNvSpPr/>
          <p:nvPr/>
        </p:nvSpPr>
        <p:spPr>
          <a:xfrm>
            <a:off x="6096000" y="1493014"/>
            <a:ext cx="3424231" cy="2542490"/>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chemeClr val="accent1"/>
          </a:solidFill>
          <a:ln>
            <a:noFill/>
          </a:ln>
        </p:spPr>
        <p:style>
          <a:lnRef idx="0">
            <a:scrgbClr r="0" g="0" b="0"/>
          </a:lnRef>
          <a:fillRef idx="1001">
            <a:schemeClr val="lt2"/>
          </a:fillRef>
          <a:effectRef idx="0">
            <a:scrgbClr r="0" g="0" b="0"/>
          </a:effectRef>
          <a:fontRef idx="major"/>
        </p:style>
        <p:txBody>
          <a:bodyPr spcFirstLastPara="1" wrap="square" lIns="91425" tIns="91425" rIns="91425" bIns="91425" anchor="ctr" anchorCtr="0">
            <a:noAutofit/>
          </a:bodyPr>
          <a:lstStyle/>
          <a:p>
            <a:pPr lvl="0" rtl="0">
              <a:spcBef>
                <a:spcPts val="0"/>
              </a:spcBef>
              <a:spcAft>
                <a:spcPts val="0"/>
              </a:spcAft>
            </a:pPr>
            <a:endParaRPr lang="en-US" dirty="0"/>
          </a:p>
          <a:p>
            <a:pPr marL="342900" lvl="0" indent="-342900" rtl="0">
              <a:spcBef>
                <a:spcPts val="0"/>
              </a:spcBef>
              <a:spcAft>
                <a:spcPts val="0"/>
              </a:spcAft>
              <a:buFont typeface="Arial" panose="020B0604020202020204" pitchFamily="34" charset="0"/>
              <a:buChar char="•"/>
            </a:pPr>
            <a:endParaRPr lang="en-US" dirty="0">
              <a:ln w="0"/>
              <a:effectLst>
                <a:outerShdw blurRad="38100" dist="19050" dir="2700000" algn="tl" rotWithShape="0">
                  <a:schemeClr val="dk1">
                    <a:alpha val="40000"/>
                  </a:schemeClr>
                </a:outerShdw>
              </a:effectLst>
            </a:endParaRPr>
          </a:p>
          <a:p>
            <a:pPr marL="1714500" lvl="3" indent="-342900" algn="ctr">
              <a:buFont typeface="Arial" panose="020B0604020202020204" pitchFamily="34" charset="0"/>
              <a:buChar char="•"/>
            </a:pPr>
            <a:endParaRPr lang="en-US" sz="24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endParaRPr>
          </a:p>
          <a:p>
            <a:pPr marL="0" lvl="0" indent="0" algn="ctr" rtl="0">
              <a:spcBef>
                <a:spcPts val="0"/>
              </a:spcBef>
              <a:spcAft>
                <a:spcPts val="0"/>
              </a:spcAft>
              <a:buNone/>
            </a:pPr>
            <a:r>
              <a:rPr lang="en-US" sz="2400" b="1" dirty="0">
                <a:solidFill>
                  <a:srgbClr val="000000"/>
                </a:solidFill>
                <a:latin typeface="Calibri" panose="020F0502020204030204" pitchFamily="34" charset="0"/>
                <a:ea typeface="Calibri" panose="020F0502020204030204" pitchFamily="34" charset="0"/>
                <a:cs typeface="Calibri" panose="020F0502020204030204" pitchFamily="34" charset="0"/>
              </a:rPr>
              <a:t>Techniques</a:t>
            </a:r>
          </a:p>
          <a:p>
            <a:pPr marL="0" lvl="0" indent="0" algn="ctr" rtl="0">
              <a:spcBef>
                <a:spcPts val="0"/>
              </a:spcBef>
              <a:spcAft>
                <a:spcPts val="0"/>
              </a:spcAft>
              <a:buNone/>
            </a:pPr>
            <a:endParaRPr lang="en-US" sz="12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endParaRPr>
          </a:p>
          <a:p>
            <a:pPr marL="285750" lvl="0" indent="-285750" rtl="0">
              <a:spcBef>
                <a:spcPts val="0"/>
              </a:spcBef>
              <a:spcAft>
                <a:spcPts val="0"/>
              </a:spcAft>
              <a:buFont typeface="Arial" panose="020B0604020202020204" pitchFamily="34" charset="0"/>
              <a:buChar char="•"/>
            </a:pPr>
            <a:r>
              <a:rPr lang="en-US" sz="1800" dirty="0">
                <a:solidFill>
                  <a:schemeClr val="bg1"/>
                </a:solidFill>
                <a:effectLst/>
                <a:latin typeface="Calibri" panose="020F0502020204030204" pitchFamily="34" charset="0"/>
                <a:ea typeface="Calibri" panose="020F0502020204030204" pitchFamily="34" charset="0"/>
                <a:cs typeface="Calibri" panose="020F0502020204030204" pitchFamily="34" charset="0"/>
              </a:rPr>
              <a:t>Large Language Models (LLMs) </a:t>
            </a:r>
          </a:p>
          <a:p>
            <a:pPr marL="285750" lvl="0" indent="-285750" rtl="0">
              <a:spcBef>
                <a:spcPts val="0"/>
              </a:spcBef>
              <a:spcAft>
                <a:spcPts val="0"/>
              </a:spcAft>
              <a:buFont typeface="Arial" panose="020B0604020202020204" pitchFamily="34" charset="0"/>
              <a:buChar char="•"/>
            </a:pP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Machine Learning</a:t>
            </a:r>
          </a:p>
          <a:p>
            <a:pPr marL="0" lvl="0" indent="0" algn="ctr" rtl="0">
              <a:spcBef>
                <a:spcPts val="0"/>
              </a:spcBef>
              <a:spcAft>
                <a:spcPts val="0"/>
              </a:spcAft>
              <a:buNone/>
            </a:pPr>
            <a:endParaRPr lang="en-US" dirty="0">
              <a:solidFill>
                <a:schemeClr val="bg1"/>
              </a:solidFill>
            </a:endParaRPr>
          </a:p>
          <a:p>
            <a:pPr marL="0" lvl="0" indent="0" algn="ctr" rtl="0">
              <a:spcBef>
                <a:spcPts val="0"/>
              </a:spcBef>
              <a:spcAft>
                <a:spcPts val="0"/>
              </a:spcAft>
              <a:buNone/>
            </a:pPr>
            <a:endParaRPr lang="en-US" dirty="0">
              <a:solidFill>
                <a:schemeClr val="bg1"/>
              </a:solidFill>
            </a:endParaRPr>
          </a:p>
          <a:p>
            <a:pPr marL="285750" lvl="0" indent="-285750" algn="ctr" rtl="0">
              <a:spcBef>
                <a:spcPts val="0"/>
              </a:spcBef>
              <a:spcAft>
                <a:spcPts val="0"/>
              </a:spcAft>
              <a:buFont typeface="Arial" panose="020B0604020202020204" pitchFamily="34" charset="0"/>
              <a:buChar char="•"/>
            </a:pPr>
            <a:endParaRPr lang="en-US" dirty="0">
              <a:solidFill>
                <a:schemeClr val="bg1"/>
              </a:solidFill>
            </a:endParaRPr>
          </a:p>
          <a:p>
            <a:pPr marL="0" lvl="0" indent="0" algn="ctr" rtl="0">
              <a:spcBef>
                <a:spcPts val="0"/>
              </a:spcBef>
              <a:spcAft>
                <a:spcPts val="0"/>
              </a:spcAft>
              <a:buNone/>
            </a:pPr>
            <a:endParaRPr lang="en-US" dirty="0">
              <a:solidFill>
                <a:schemeClr val="bg1"/>
              </a:solidFill>
            </a:endParaRPr>
          </a:p>
          <a:p>
            <a:pPr marL="0" lvl="0" indent="0" algn="ctr" rtl="0">
              <a:spcBef>
                <a:spcPts val="0"/>
              </a:spcBef>
              <a:spcAft>
                <a:spcPts val="0"/>
              </a:spcAft>
              <a:buNone/>
            </a:pPr>
            <a:endParaRPr dirty="0">
              <a:solidFill>
                <a:schemeClr val="bg1"/>
              </a:solidFill>
            </a:endParaRPr>
          </a:p>
        </p:txBody>
      </p:sp>
      <p:sp>
        <p:nvSpPr>
          <p:cNvPr id="10" name="Google Shape;485;p14">
            <a:extLst>
              <a:ext uri="{FF2B5EF4-FFF2-40B4-BE49-F238E27FC236}">
                <a16:creationId xmlns:a16="http://schemas.microsoft.com/office/drawing/2014/main" id="{E658D4BD-1374-2A65-667D-44CE867F1E7A}"/>
              </a:ext>
            </a:extLst>
          </p:cNvPr>
          <p:cNvSpPr/>
          <p:nvPr/>
        </p:nvSpPr>
        <p:spPr>
          <a:xfrm>
            <a:off x="5765987" y="1320145"/>
            <a:ext cx="660026" cy="60960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l="-2428" t="-5319" r="-2503" b="-8736"/>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79;p14">
            <a:extLst>
              <a:ext uri="{FF2B5EF4-FFF2-40B4-BE49-F238E27FC236}">
                <a16:creationId xmlns:a16="http://schemas.microsoft.com/office/drawing/2014/main" id="{A23EDD81-7CFF-817C-CC58-251FEF361D29}"/>
              </a:ext>
            </a:extLst>
          </p:cNvPr>
          <p:cNvSpPr/>
          <p:nvPr/>
        </p:nvSpPr>
        <p:spPr>
          <a:xfrm>
            <a:off x="6136945" y="4340313"/>
            <a:ext cx="3414813" cy="1703470"/>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chemeClr val="accent1"/>
          </a:solidFill>
          <a:ln>
            <a:noFill/>
          </a:ln>
        </p:spPr>
        <p:style>
          <a:lnRef idx="0">
            <a:scrgbClr r="0" g="0" b="0"/>
          </a:lnRef>
          <a:fillRef idx="1001">
            <a:schemeClr val="lt2"/>
          </a:fillRef>
          <a:effectRef idx="0">
            <a:scrgbClr r="0" g="0" b="0"/>
          </a:effectRef>
          <a:fontRef idx="major"/>
        </p:style>
        <p:txBody>
          <a:bodyPr spcFirstLastPara="1" wrap="square" lIns="91425" tIns="91425" rIns="91425" bIns="91425" anchor="ctr" anchorCtr="0">
            <a:noAutofit/>
          </a:bodyPr>
          <a:lstStyle/>
          <a:p>
            <a:pPr lvl="0" rtl="0">
              <a:spcBef>
                <a:spcPts val="0"/>
              </a:spcBef>
              <a:spcAft>
                <a:spcPts val="0"/>
              </a:spcAft>
            </a:pPr>
            <a:endParaRPr lang="en-US" dirty="0"/>
          </a:p>
          <a:p>
            <a:pPr marL="342900" lvl="0" indent="-342900" rtl="0">
              <a:spcBef>
                <a:spcPts val="0"/>
              </a:spcBef>
              <a:spcAft>
                <a:spcPts val="0"/>
              </a:spcAft>
              <a:buFont typeface="Arial" panose="020B0604020202020204" pitchFamily="34" charset="0"/>
              <a:buChar char="•"/>
            </a:pPr>
            <a:endParaRPr lang="en-US" dirty="0">
              <a:ln w="0"/>
              <a:effectLst>
                <a:outerShdw blurRad="38100" dist="19050" dir="2700000" algn="tl" rotWithShape="0">
                  <a:schemeClr val="dk1">
                    <a:alpha val="40000"/>
                  </a:schemeClr>
                </a:outerShdw>
              </a:effectLst>
            </a:endParaRPr>
          </a:p>
          <a:p>
            <a:pPr marL="0" lvl="0" indent="0" algn="ctr" rtl="0">
              <a:spcBef>
                <a:spcPts val="0"/>
              </a:spcBef>
              <a:spcAft>
                <a:spcPts val="0"/>
              </a:spcAft>
              <a:buNone/>
            </a:pPr>
            <a:endParaRPr lang="en-US" sz="2400" b="1" dirty="0">
              <a:solidFill>
                <a:srgbClr val="000000"/>
              </a:solidFill>
              <a:latin typeface="Tenorite"/>
              <a:cs typeface="Arial"/>
            </a:endParaRPr>
          </a:p>
          <a:p>
            <a:pPr marL="0" lvl="0" indent="0" algn="ctr" rtl="0">
              <a:spcBef>
                <a:spcPts val="0"/>
              </a:spcBef>
              <a:spcAft>
                <a:spcPts val="0"/>
              </a:spcAft>
              <a:buNone/>
            </a:pPr>
            <a:r>
              <a:rPr lang="en-US" sz="2400" b="1" dirty="0">
                <a:solidFill>
                  <a:schemeClr val="bg1"/>
                </a:solidFill>
                <a:latin typeface="Calibri" panose="020F0502020204030204" pitchFamily="34" charset="0"/>
                <a:ea typeface="Calibri" panose="020F0502020204030204" pitchFamily="34" charset="0"/>
                <a:cs typeface="Calibri" panose="020F0502020204030204" pitchFamily="34" charset="0"/>
              </a:rPr>
              <a:t>Algorithms</a:t>
            </a:r>
            <a:endParaRPr lang="en-US" sz="600" dirty="0">
              <a:ln w="0"/>
              <a:solidFill>
                <a:schemeClr val="bg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ctr" rtl="0">
              <a:spcBef>
                <a:spcPts val="0"/>
              </a:spcBef>
              <a:spcAft>
                <a:spcPts val="0"/>
              </a:spcAft>
              <a:buFont typeface="Arial" panose="020B0604020202020204" pitchFamily="34" charset="0"/>
              <a:buChar char="•"/>
            </a:pPr>
            <a:endParaRPr lang="en-US" sz="2400" dirty="0">
              <a:ln w="0"/>
              <a:solidFill>
                <a:schemeClr val="bg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endParaRPr>
          </a:p>
          <a:p>
            <a:pPr marL="342900" lvl="0" indent="-342900" rtl="0">
              <a:spcBef>
                <a:spcPts val="0"/>
              </a:spcBef>
              <a:spcAft>
                <a:spcPts val="0"/>
              </a:spcAft>
              <a:buFont typeface="Arial" panose="020B0604020202020204" pitchFamily="34" charset="0"/>
              <a:buChar char="•"/>
            </a:pPr>
            <a:r>
              <a:rPr lang="en-US" dirty="0">
                <a:solidFill>
                  <a:schemeClr val="bg1"/>
                </a:solidFill>
                <a:latin typeface="Calibri" panose="020F0502020204030204" pitchFamily="34" charset="0"/>
                <a:ea typeface="Calibri" panose="020F0502020204030204" pitchFamily="34" charset="0"/>
                <a:cs typeface="Calibri" panose="020F0502020204030204" pitchFamily="34" charset="0"/>
              </a:rPr>
              <a:t>Game Mechanics</a:t>
            </a:r>
          </a:p>
          <a:p>
            <a:pPr marL="0" lvl="0" indent="0" algn="ctr" rtl="0">
              <a:spcBef>
                <a:spcPts val="0"/>
              </a:spcBef>
              <a:spcAft>
                <a:spcPts val="0"/>
              </a:spcAft>
              <a:buNone/>
            </a:pPr>
            <a:endParaRPr lang="en-US" dirty="0">
              <a:solidFill>
                <a:schemeClr val="bg1"/>
              </a:solidFill>
            </a:endParaRPr>
          </a:p>
          <a:p>
            <a:pPr marL="285750" lvl="0" indent="-285750" algn="ctr" rtl="0">
              <a:spcBef>
                <a:spcPts val="0"/>
              </a:spcBef>
              <a:spcAft>
                <a:spcPts val="0"/>
              </a:spcAft>
              <a:buFont typeface="Arial" panose="020B0604020202020204" pitchFamily="34" charset="0"/>
              <a:buChar char="•"/>
            </a:pPr>
            <a:endParaRPr lang="en-US" dirty="0">
              <a:solidFill>
                <a:schemeClr val="bg1"/>
              </a:solidFill>
            </a:endParaRPr>
          </a:p>
          <a:p>
            <a:pPr marL="0" lvl="0" indent="0" algn="ctr" rtl="0">
              <a:spcBef>
                <a:spcPts val="0"/>
              </a:spcBef>
              <a:spcAft>
                <a:spcPts val="0"/>
              </a:spcAft>
              <a:buNone/>
            </a:pPr>
            <a:endParaRPr lang="en-US" dirty="0">
              <a:solidFill>
                <a:schemeClr val="bg1"/>
              </a:solidFill>
            </a:endParaRPr>
          </a:p>
          <a:p>
            <a:pPr marL="0" lvl="0" indent="0" algn="ctr" rtl="0">
              <a:spcBef>
                <a:spcPts val="0"/>
              </a:spcBef>
              <a:spcAft>
                <a:spcPts val="0"/>
              </a:spcAft>
              <a:buNone/>
            </a:pPr>
            <a:endParaRPr dirty="0">
              <a:solidFill>
                <a:schemeClr val="bg1"/>
              </a:solidFill>
            </a:endParaRPr>
          </a:p>
        </p:txBody>
      </p:sp>
      <p:pic>
        <p:nvPicPr>
          <p:cNvPr id="15" name="Content Placeholder 2">
            <a:extLst>
              <a:ext uri="{FF2B5EF4-FFF2-40B4-BE49-F238E27FC236}">
                <a16:creationId xmlns:a16="http://schemas.microsoft.com/office/drawing/2014/main" id="{1216854B-E691-FBFD-8972-B1E8BDD7A7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0587" y="3992033"/>
            <a:ext cx="735784" cy="699381"/>
          </a:xfrm>
          <a:prstGeom prst="rect">
            <a:avLst/>
          </a:prstGeom>
          <a:ln>
            <a:solidFill>
              <a:schemeClr val="bg1"/>
            </a:solidFill>
          </a:ln>
        </p:spPr>
      </p:pic>
      <p:pic>
        <p:nvPicPr>
          <p:cNvPr id="16" name="Picture 15">
            <a:extLst>
              <a:ext uri="{FF2B5EF4-FFF2-40B4-BE49-F238E27FC236}">
                <a16:creationId xmlns:a16="http://schemas.microsoft.com/office/drawing/2014/main" id="{66CC1369-60AF-043B-BE95-B8F9AFB597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74447" y="5114530"/>
            <a:ext cx="614987" cy="434534"/>
          </a:xfrm>
          <a:prstGeom prst="rect">
            <a:avLst/>
          </a:prstGeom>
        </p:spPr>
      </p:pic>
      <p:pic>
        <p:nvPicPr>
          <p:cNvPr id="17" name="Picture 16">
            <a:extLst>
              <a:ext uri="{FF2B5EF4-FFF2-40B4-BE49-F238E27FC236}">
                <a16:creationId xmlns:a16="http://schemas.microsoft.com/office/drawing/2014/main" id="{A9706F47-1897-810C-DFE7-A357C250190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96013" y="4330728"/>
            <a:ext cx="656422" cy="656422"/>
          </a:xfrm>
          <a:prstGeom prst="rect">
            <a:avLst/>
          </a:prstGeom>
        </p:spPr>
      </p:pic>
      <p:pic>
        <p:nvPicPr>
          <p:cNvPr id="18" name="Picture 17">
            <a:extLst>
              <a:ext uri="{FF2B5EF4-FFF2-40B4-BE49-F238E27FC236}">
                <a16:creationId xmlns:a16="http://schemas.microsoft.com/office/drawing/2014/main" id="{C2709B0F-5F5E-4D19-F0C0-2620C2E6BF4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9324" y="5007764"/>
            <a:ext cx="1032453" cy="580471"/>
          </a:xfrm>
          <a:prstGeom prst="rect">
            <a:avLst/>
          </a:prstGeom>
        </p:spPr>
      </p:pic>
      <p:pic>
        <p:nvPicPr>
          <p:cNvPr id="19" name="Picture 18">
            <a:extLst>
              <a:ext uri="{FF2B5EF4-FFF2-40B4-BE49-F238E27FC236}">
                <a16:creationId xmlns:a16="http://schemas.microsoft.com/office/drawing/2014/main" id="{CDE1CDC3-70DD-2892-AAA5-409DE8BEFF2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85551" y="5646574"/>
            <a:ext cx="1544885" cy="413873"/>
          </a:xfrm>
          <a:prstGeom prst="rect">
            <a:avLst/>
          </a:prstGeom>
        </p:spPr>
      </p:pic>
      <p:pic>
        <p:nvPicPr>
          <p:cNvPr id="20" name="Picture 19">
            <a:extLst>
              <a:ext uri="{FF2B5EF4-FFF2-40B4-BE49-F238E27FC236}">
                <a16:creationId xmlns:a16="http://schemas.microsoft.com/office/drawing/2014/main" id="{853EA745-059C-C102-9ACE-D3212BDC7BA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856450" y="4952585"/>
            <a:ext cx="1032453" cy="545725"/>
          </a:xfrm>
          <a:prstGeom prst="rect">
            <a:avLst/>
          </a:prstGeom>
        </p:spPr>
      </p:pic>
      <p:sp>
        <p:nvSpPr>
          <p:cNvPr id="21" name="Google Shape;490;p14">
            <a:extLst>
              <a:ext uri="{FF2B5EF4-FFF2-40B4-BE49-F238E27FC236}">
                <a16:creationId xmlns:a16="http://schemas.microsoft.com/office/drawing/2014/main" id="{F82D7ED0-45FF-6F92-FF18-B4C506872615}"/>
              </a:ext>
            </a:extLst>
          </p:cNvPr>
          <p:cNvSpPr/>
          <p:nvPr/>
        </p:nvSpPr>
        <p:spPr>
          <a:xfrm>
            <a:off x="5806932" y="4065384"/>
            <a:ext cx="660026" cy="609600"/>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12">
              <a:alphaModFix/>
            </a:blip>
            <a:stretch>
              <a:fillRect l="-43524" t="-2801" r="-35072" b="-1677"/>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 name="Picture 21">
            <a:extLst>
              <a:ext uri="{FF2B5EF4-FFF2-40B4-BE49-F238E27FC236}">
                <a16:creationId xmlns:a16="http://schemas.microsoft.com/office/drawing/2014/main" id="{C9AC36A3-97C0-588D-AF80-90B6D664A48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0631" y="4271280"/>
            <a:ext cx="813774" cy="678145"/>
          </a:xfrm>
          <a:prstGeom prst="rect">
            <a:avLst/>
          </a:prstGeom>
        </p:spPr>
      </p:pic>
      <p:sp>
        <p:nvSpPr>
          <p:cNvPr id="23" name="Rectangle 22">
            <a:extLst>
              <a:ext uri="{FF2B5EF4-FFF2-40B4-BE49-F238E27FC236}">
                <a16:creationId xmlns:a16="http://schemas.microsoft.com/office/drawing/2014/main" id="{3A33210D-D537-7EB0-75CA-23E81576E68F}"/>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IT21173790</a:t>
            </a:r>
            <a:r>
              <a:rPr lang="en-US" sz="1800">
                <a:solidFill>
                  <a:schemeClr val="bg1"/>
                </a:solidFill>
              </a:rPr>
              <a:t>   | Sooriyaarachchi M.D.A |   </a:t>
            </a:r>
            <a:r>
              <a:rPr lang="en-US">
                <a:solidFill>
                  <a:schemeClr val="bg1"/>
                </a:solidFill>
              </a:rPr>
              <a:t>24-25J-027</a:t>
            </a:r>
            <a:endParaRPr lang="en-US" sz="1800" b="0" dirty="0">
              <a:solidFill>
                <a:schemeClr val="bg1"/>
              </a:solidFill>
            </a:endParaRPr>
          </a:p>
        </p:txBody>
      </p:sp>
    </p:spTree>
    <p:extLst>
      <p:ext uri="{BB962C8B-B14F-4D97-AF65-F5344CB8AC3E}">
        <p14:creationId xmlns:p14="http://schemas.microsoft.com/office/powerpoint/2010/main" val="2887502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154250" y="445009"/>
            <a:ext cx="11475313" cy="717582"/>
          </a:xfrm>
        </p:spPr>
        <p:txBody>
          <a:bodyPr/>
          <a:lstStyle/>
          <a:p>
            <a:r>
              <a:rPr lang="en-US" sz="3600" b="1" dirty="0">
                <a:solidFill>
                  <a:srgbClr val="000000"/>
                </a:solidFill>
                <a:latin typeface="Arial Black (Headings)"/>
                <a:cs typeface="Arial"/>
              </a:rPr>
              <a:t>System, Personnel, and Software Specification </a:t>
            </a:r>
            <a:r>
              <a:rPr lang="en-US" sz="3600" b="1" dirty="0">
                <a:latin typeface="Arial Black (Headings)"/>
              </a:rPr>
              <a:t>Requirements</a:t>
            </a:r>
            <a:endParaRPr lang="en-US" sz="3600" dirty="0">
              <a:latin typeface="Arial Black (Headings)"/>
            </a:endParaRPr>
          </a:p>
        </p:txBody>
      </p:sp>
      <p:pic>
        <p:nvPicPr>
          <p:cNvPr id="12" name="Content Placeholder 10">
            <a:extLst>
              <a:ext uri="{FF2B5EF4-FFF2-40B4-BE49-F238E27FC236}">
                <a16:creationId xmlns:a16="http://schemas.microsoft.com/office/drawing/2014/main" id="{CD1F3ECB-C1E1-B4B1-3A6C-E79BB7B18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DB6B6DEC-1E81-60F1-D504-9E596577252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8/23/2024</a:t>
            </a:fld>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16BFC373-CDFB-781F-760E-A0CACC017750}"/>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14</a:t>
            </a:fld>
            <a:endParaRPr lang="en-US" sz="1400" b="1" dirty="0">
              <a:solidFill>
                <a:schemeClr val="bg1"/>
              </a:solidFill>
              <a:latin typeface="Times New Roman" panose="02020603050405020304" pitchFamily="18" charset="0"/>
              <a:cs typeface="Times New Roman" panose="02020603050405020304" pitchFamily="18" charset="0"/>
            </a:endParaRPr>
          </a:p>
        </p:txBody>
      </p:sp>
      <p:sp>
        <p:nvSpPr>
          <p:cNvPr id="3" name="Google Shape;479;p14">
            <a:extLst>
              <a:ext uri="{FF2B5EF4-FFF2-40B4-BE49-F238E27FC236}">
                <a16:creationId xmlns:a16="http://schemas.microsoft.com/office/drawing/2014/main" id="{4D13902D-0386-34A6-365B-04E41C282F71}"/>
              </a:ext>
            </a:extLst>
          </p:cNvPr>
          <p:cNvSpPr/>
          <p:nvPr/>
        </p:nvSpPr>
        <p:spPr>
          <a:xfrm>
            <a:off x="335280" y="1397679"/>
            <a:ext cx="3424231" cy="2640921"/>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chemeClr val="accent1"/>
          </a:solidFill>
          <a:ln>
            <a:noFill/>
          </a:ln>
        </p:spPr>
        <p:style>
          <a:lnRef idx="0">
            <a:scrgbClr r="0" g="0" b="0"/>
          </a:lnRef>
          <a:fillRef idx="1001">
            <a:schemeClr val="lt2"/>
          </a:fillRef>
          <a:effectRef idx="0">
            <a:scrgbClr r="0" g="0" b="0"/>
          </a:effectRef>
          <a:fontRef idx="major"/>
        </p:style>
        <p:txBody>
          <a:bodyPr spcFirstLastPara="1" wrap="square" lIns="91425" tIns="91425" rIns="91425" bIns="91425" anchor="ctr" anchorCtr="0">
            <a:noAutofit/>
          </a:bodyPr>
          <a:lstStyle/>
          <a:p>
            <a:pPr marL="0" lvl="0" indent="0" algn="ctr" rtl="0">
              <a:spcBef>
                <a:spcPts val="0"/>
              </a:spcBef>
              <a:spcAft>
                <a:spcPts val="0"/>
              </a:spcAft>
              <a:buNone/>
            </a:pPr>
            <a:endParaRPr lang="en-US" sz="2400" dirty="0">
              <a:ln w="0"/>
              <a:effectLst>
                <a:outerShdw blurRad="38100" dist="19050" dir="2700000" algn="tl" rotWithShape="0">
                  <a:schemeClr val="dk1">
                    <a:alpha val="40000"/>
                  </a:schemeClr>
                </a:outerShdw>
              </a:effectLst>
            </a:endParaRPr>
          </a:p>
          <a:p>
            <a:pPr algn="ctr" defTabSz="457154">
              <a:spcAft>
                <a:spcPts val="594"/>
              </a:spcAft>
            </a:pPr>
            <a:endParaRPr lang="en-US" sz="2400" b="1" dirty="0">
              <a:solidFill>
                <a:schemeClr val="tx1"/>
              </a:solidFill>
            </a:endParaRPr>
          </a:p>
          <a:p>
            <a:pPr algn="ctr" defTabSz="457154">
              <a:spcAft>
                <a:spcPts val="594"/>
              </a:spcAft>
            </a:pPr>
            <a:endParaRPr lang="en-US" sz="2400" b="1" dirty="0"/>
          </a:p>
          <a:p>
            <a:pPr algn="ctr" defTabSz="457154">
              <a:spcAft>
                <a:spcPts val="594"/>
              </a:spcAft>
            </a:pPr>
            <a:endParaRPr lang="en-US" b="1" dirty="0">
              <a:solidFill>
                <a:schemeClr val="tx1"/>
              </a:solidFill>
            </a:endParaRPr>
          </a:p>
          <a:p>
            <a:pPr algn="ctr" defTabSz="457154">
              <a:spcAft>
                <a:spcPts val="594"/>
              </a:spcAft>
            </a:pPr>
            <a:endParaRPr lang="en-US" b="1" dirty="0">
              <a:solidFill>
                <a:schemeClr val="tx1"/>
              </a:solidFill>
            </a:endParaRPr>
          </a:p>
          <a:p>
            <a:pPr algn="ctr" defTabSz="457154">
              <a:spcAft>
                <a:spcPts val="594"/>
              </a:spcAft>
            </a:pPr>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rPr>
              <a:t>Software Requirements</a:t>
            </a:r>
            <a:endParaRPr lang="en-US" sz="2400" b="1" kern="12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342900" lvl="0" indent="-342900" rtl="0">
              <a:spcBef>
                <a:spcPts val="0"/>
              </a:spcBef>
              <a:spcAft>
                <a:spcPts val="0"/>
              </a:spcAft>
              <a:buFont typeface="Arial" panose="020B0604020202020204" pitchFamily="34" charset="0"/>
              <a:buChar char="•"/>
            </a:pPr>
            <a:r>
              <a:rPr lang="en-US" sz="1600" dirty="0">
                <a:ln w="0"/>
                <a:solidFill>
                  <a:schemeClr val="bg1"/>
                </a:solidFill>
                <a:latin typeface="Calibri" panose="020F0502020204030204" pitchFamily="34" charset="0"/>
                <a:ea typeface="Calibri" panose="020F0502020204030204" pitchFamily="34" charset="0"/>
                <a:cs typeface="Calibri" panose="020F0502020204030204" pitchFamily="34" charset="0"/>
              </a:rPr>
              <a:t>React Js</a:t>
            </a:r>
          </a:p>
          <a:p>
            <a:pPr marL="342900" lvl="0" indent="-342900" rtl="0">
              <a:spcBef>
                <a:spcPts val="0"/>
              </a:spcBef>
              <a:spcAft>
                <a:spcPts val="0"/>
              </a:spcAft>
              <a:buFont typeface="Arial" panose="020B0604020202020204" pitchFamily="34" charset="0"/>
              <a:buChar char="•"/>
            </a:pPr>
            <a:r>
              <a:rPr lang="en-US" sz="1600" dirty="0">
                <a:ln w="0"/>
                <a:solidFill>
                  <a:schemeClr val="bg1"/>
                </a:solidFill>
                <a:latin typeface="Calibri" panose="020F0502020204030204" pitchFamily="34" charset="0"/>
                <a:ea typeface="Calibri" panose="020F0502020204030204" pitchFamily="34" charset="0"/>
                <a:cs typeface="Calibri" panose="020F0502020204030204" pitchFamily="34" charset="0"/>
              </a:rPr>
              <a:t>Node JS and Express JS</a:t>
            </a:r>
          </a:p>
          <a:p>
            <a:pPr marL="342900" lvl="0" indent="-342900" rtl="0">
              <a:spcBef>
                <a:spcPts val="0"/>
              </a:spcBef>
              <a:spcAft>
                <a:spcPts val="0"/>
              </a:spcAft>
              <a:buFont typeface="Arial" panose="020B0604020202020204" pitchFamily="34" charset="0"/>
              <a:buChar char="•"/>
            </a:pPr>
            <a:r>
              <a:rPr lang="en-US" sz="1600" dirty="0">
                <a:ln w="0"/>
                <a:solidFill>
                  <a:schemeClr val="bg1"/>
                </a:solidFill>
                <a:latin typeface="Calibri" panose="020F0502020204030204" pitchFamily="34" charset="0"/>
                <a:ea typeface="Calibri" panose="020F0502020204030204" pitchFamily="34" charset="0"/>
                <a:cs typeface="Calibri" panose="020F0502020204030204" pitchFamily="34" charset="0"/>
              </a:rPr>
              <a:t>Python and Django</a:t>
            </a:r>
          </a:p>
          <a:p>
            <a:pPr marL="342900" lvl="0" indent="-342900" rtl="0">
              <a:spcBef>
                <a:spcPts val="0"/>
              </a:spcBef>
              <a:spcAft>
                <a:spcPts val="0"/>
              </a:spcAft>
              <a:buFont typeface="Arial" panose="020B0604020202020204" pitchFamily="34" charset="0"/>
              <a:buChar char="•"/>
            </a:pPr>
            <a:r>
              <a:rPr lang="en-US" sz="1600" dirty="0">
                <a:ln w="0"/>
                <a:solidFill>
                  <a:schemeClr val="bg1"/>
                </a:solidFill>
                <a:latin typeface="Calibri" panose="020F0502020204030204" pitchFamily="34" charset="0"/>
                <a:ea typeface="Calibri" panose="020F0502020204030204" pitchFamily="34" charset="0"/>
                <a:cs typeface="Calibri" panose="020F0502020204030204" pitchFamily="34" charset="0"/>
              </a:rPr>
              <a:t>Unity and JS</a:t>
            </a:r>
          </a:p>
          <a:p>
            <a:pPr marL="342900" lvl="0" indent="-342900" rtl="0">
              <a:spcBef>
                <a:spcPts val="0"/>
              </a:spcBef>
              <a:spcAft>
                <a:spcPts val="0"/>
              </a:spcAft>
              <a:buFont typeface="Arial" panose="020B0604020202020204" pitchFamily="34" charset="0"/>
              <a:buChar char="•"/>
            </a:pPr>
            <a:r>
              <a:rPr lang="en-US" sz="1600" dirty="0">
                <a:ln w="0"/>
                <a:solidFill>
                  <a:schemeClr val="bg1"/>
                </a:solidFill>
                <a:latin typeface="Calibri" panose="020F0502020204030204" pitchFamily="34" charset="0"/>
                <a:ea typeface="Calibri" panose="020F0502020204030204" pitchFamily="34" charset="0"/>
                <a:cs typeface="Calibri" panose="020F0502020204030204" pitchFamily="34" charset="0"/>
              </a:rPr>
              <a:t>MongoDB</a:t>
            </a:r>
          </a:p>
          <a:p>
            <a:pPr marL="342900" lvl="0" indent="-342900" rtl="0">
              <a:spcBef>
                <a:spcPts val="0"/>
              </a:spcBef>
              <a:spcAft>
                <a:spcPts val="0"/>
              </a:spcAft>
              <a:buFont typeface="Arial" panose="020B0604020202020204" pitchFamily="34" charset="0"/>
              <a:buChar char="•"/>
            </a:pPr>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Docker</a:t>
            </a:r>
            <a:endParaRPr lang="en-US" sz="1600" dirty="0">
              <a:ln w="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342900" lvl="0" indent="-342900" rtl="0">
              <a:spcBef>
                <a:spcPts val="0"/>
              </a:spcBef>
              <a:spcAft>
                <a:spcPts val="0"/>
              </a:spcAft>
              <a:buFont typeface="Arial" panose="020B0604020202020204" pitchFamily="34" charset="0"/>
              <a:buChar char="•"/>
            </a:pPr>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Kubernetes</a:t>
            </a:r>
            <a:endParaRPr lang="en-US" sz="1600" dirty="0">
              <a:ln w="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342900" lvl="0" indent="-342900" rtl="0">
              <a:spcBef>
                <a:spcPts val="0"/>
              </a:spcBef>
              <a:spcAft>
                <a:spcPts val="0"/>
              </a:spcAft>
              <a:buFont typeface="Arial" panose="020B0604020202020204" pitchFamily="34" charset="0"/>
              <a:buChar char="•"/>
            </a:pPr>
            <a:endParaRPr lang="en-US" sz="2400" dirty="0">
              <a:ln w="0"/>
              <a:effectLst>
                <a:outerShdw blurRad="38100" dist="19050" dir="2700000" algn="tl" rotWithShape="0">
                  <a:schemeClr val="dk1">
                    <a:alpha val="40000"/>
                  </a:schemeClr>
                </a:outerShdw>
              </a:effectLst>
            </a:endParaRPr>
          </a:p>
          <a:p>
            <a:pPr marL="342900" lvl="0" indent="-342900" algn="ctr" rtl="0">
              <a:spcBef>
                <a:spcPts val="0"/>
              </a:spcBef>
              <a:spcAft>
                <a:spcPts val="0"/>
              </a:spcAft>
              <a:buFont typeface="Arial" panose="020B0604020202020204" pitchFamily="34" charset="0"/>
              <a:buChar char="•"/>
            </a:pPr>
            <a:endParaRPr lang="en-US" sz="2400" dirty="0">
              <a:ln w="0"/>
              <a:effectLst>
                <a:outerShdw blurRad="38100" dist="19050" dir="2700000" algn="tl" rotWithShape="0">
                  <a:schemeClr val="dk1">
                    <a:alpha val="40000"/>
                  </a:schemeClr>
                </a:outerShdw>
              </a:effectLst>
            </a:endParaRPr>
          </a:p>
          <a:p>
            <a:pPr marL="0" lvl="0" indent="0" algn="ctr" rtl="0">
              <a:spcBef>
                <a:spcPts val="0"/>
              </a:spcBef>
              <a:spcAft>
                <a:spcPts val="0"/>
              </a:spcAft>
              <a:buNone/>
            </a:pPr>
            <a:endParaRPr lang="en-US" dirty="0">
              <a:solidFill>
                <a:schemeClr val="bg1"/>
              </a:solidFill>
            </a:endParaRPr>
          </a:p>
          <a:p>
            <a:pPr marL="0" lvl="0" indent="0" algn="ctr" rtl="0">
              <a:spcBef>
                <a:spcPts val="0"/>
              </a:spcBef>
              <a:spcAft>
                <a:spcPts val="0"/>
              </a:spcAft>
              <a:buNone/>
            </a:pPr>
            <a:endParaRPr lang="en-US" dirty="0">
              <a:solidFill>
                <a:schemeClr val="bg1"/>
              </a:solidFill>
            </a:endParaRPr>
          </a:p>
          <a:p>
            <a:pPr marL="285750" lvl="0" indent="-285750" algn="ctr" rtl="0">
              <a:spcBef>
                <a:spcPts val="0"/>
              </a:spcBef>
              <a:spcAft>
                <a:spcPts val="0"/>
              </a:spcAft>
              <a:buFont typeface="Arial" panose="020B0604020202020204" pitchFamily="34" charset="0"/>
              <a:buChar char="•"/>
            </a:pPr>
            <a:endParaRPr lang="en-US" dirty="0">
              <a:solidFill>
                <a:schemeClr val="bg1"/>
              </a:solidFill>
            </a:endParaRPr>
          </a:p>
          <a:p>
            <a:pPr marL="0" lvl="0" indent="0" algn="ctr" rtl="0">
              <a:spcBef>
                <a:spcPts val="0"/>
              </a:spcBef>
              <a:spcAft>
                <a:spcPts val="0"/>
              </a:spcAft>
              <a:buNone/>
            </a:pPr>
            <a:endParaRPr lang="en-US" dirty="0">
              <a:solidFill>
                <a:schemeClr val="bg1"/>
              </a:solidFill>
            </a:endParaRPr>
          </a:p>
          <a:p>
            <a:pPr marL="0" lvl="0" indent="0" algn="ctr" rtl="0">
              <a:spcBef>
                <a:spcPts val="0"/>
              </a:spcBef>
              <a:spcAft>
                <a:spcPts val="0"/>
              </a:spcAft>
              <a:buNone/>
            </a:pPr>
            <a:endParaRPr dirty="0">
              <a:solidFill>
                <a:schemeClr val="bg1"/>
              </a:solidFill>
            </a:endParaRPr>
          </a:p>
        </p:txBody>
      </p:sp>
      <p:sp>
        <p:nvSpPr>
          <p:cNvPr id="6" name="Google Shape;479;p14">
            <a:extLst>
              <a:ext uri="{FF2B5EF4-FFF2-40B4-BE49-F238E27FC236}">
                <a16:creationId xmlns:a16="http://schemas.microsoft.com/office/drawing/2014/main" id="{36FEC25B-326D-B9D1-0197-3D789734DA57}"/>
              </a:ext>
            </a:extLst>
          </p:cNvPr>
          <p:cNvSpPr/>
          <p:nvPr/>
        </p:nvSpPr>
        <p:spPr>
          <a:xfrm>
            <a:off x="8564569" y="1397678"/>
            <a:ext cx="3424231" cy="4625770"/>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chemeClr val="accent1"/>
          </a:solidFill>
          <a:ln>
            <a:noFill/>
          </a:ln>
        </p:spPr>
        <p:style>
          <a:lnRef idx="0">
            <a:scrgbClr r="0" g="0" b="0"/>
          </a:lnRef>
          <a:fillRef idx="1001">
            <a:schemeClr val="lt2"/>
          </a:fillRef>
          <a:effectRef idx="0">
            <a:scrgbClr r="0" g="0" b="0"/>
          </a:effectRef>
          <a:fontRef idx="major"/>
        </p:style>
        <p:txBody>
          <a:bodyPr spcFirstLastPara="1" wrap="square" lIns="91425" tIns="91425" rIns="91425" bIns="91425" anchor="ctr" anchorCtr="0">
            <a:noAutofit/>
          </a:bodyPr>
          <a:lstStyle/>
          <a:p>
            <a:pPr marL="0" lvl="0" indent="0" rtl="0">
              <a:spcBef>
                <a:spcPts val="0"/>
              </a:spcBef>
              <a:spcAft>
                <a:spcPts val="0"/>
              </a:spcAft>
              <a:buNone/>
            </a:pPr>
            <a:endParaRPr lang="en-US" sz="1600" dirty="0">
              <a:ln w="0"/>
              <a:effectLst>
                <a:outerShdw blurRad="38100" dist="19050" dir="2700000" algn="tl" rotWithShape="0">
                  <a:schemeClr val="dk1">
                    <a:alpha val="40000"/>
                  </a:schemeClr>
                </a:outerShdw>
              </a:effectLst>
            </a:endParaRPr>
          </a:p>
          <a:p>
            <a:endParaRPr lang="en-US" sz="1600" b="1" dirty="0">
              <a:latin typeface="Tenorite"/>
              <a:ea typeface="Calibri"/>
              <a:cs typeface="Calibri"/>
            </a:endParaRPr>
          </a:p>
          <a:p>
            <a:pPr algn="ctr"/>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rPr>
              <a:t>Non-Functional Requirements</a:t>
            </a:r>
          </a:p>
          <a:p>
            <a:endParaRPr lang="en-US" sz="1600" dirty="0">
              <a:ln w="0"/>
              <a:solidFill>
                <a:schemeClr val="bg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endParaRPr>
          </a:p>
          <a:p>
            <a:pPr marL="285750" lvl="0" indent="-285750" rtl="0">
              <a:spcBef>
                <a:spcPts val="0"/>
              </a:spcBef>
              <a:spcAft>
                <a:spcPts val="0"/>
              </a:spcAft>
              <a:buFont typeface="Arial" panose="020B0604020202020204" pitchFamily="34" charset="0"/>
              <a:buChar char="•"/>
            </a:pPr>
            <a:r>
              <a:rPr lang="en-US" sz="1600" dirty="0">
                <a:ln w="0"/>
                <a:solidFill>
                  <a:schemeClr val="bg1"/>
                </a:solidFill>
                <a:latin typeface="Calibri" panose="020F0502020204030204" pitchFamily="34" charset="0"/>
                <a:ea typeface="Calibri" panose="020F0502020204030204" pitchFamily="34" charset="0"/>
                <a:cs typeface="Calibri" panose="020F0502020204030204" pitchFamily="34" charset="0"/>
              </a:rPr>
              <a:t>The user interfaces should be user friendly to the user.</a:t>
            </a:r>
          </a:p>
          <a:p>
            <a:pPr marL="285750" lvl="0" indent="-285750" rtl="0">
              <a:spcBef>
                <a:spcPts val="0"/>
              </a:spcBef>
              <a:spcAft>
                <a:spcPts val="0"/>
              </a:spcAft>
              <a:buFont typeface="Arial" panose="020B0604020202020204" pitchFamily="34" charset="0"/>
              <a:buChar char="•"/>
            </a:pPr>
            <a:endParaRPr lang="en-US" sz="1600" dirty="0">
              <a:ln w="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285750" lvl="0" indent="-285750" rtl="0">
              <a:spcBef>
                <a:spcPts val="0"/>
              </a:spcBef>
              <a:spcAft>
                <a:spcPts val="0"/>
              </a:spcAft>
              <a:buFont typeface="Arial" panose="020B0604020202020204" pitchFamily="34" charset="0"/>
              <a:buChar char="•"/>
            </a:pPr>
            <a:r>
              <a:rPr lang="en-US" sz="1600" dirty="0">
                <a:ln w="0"/>
                <a:solidFill>
                  <a:schemeClr val="bg1"/>
                </a:solidFill>
                <a:latin typeface="Calibri" panose="020F0502020204030204" pitchFamily="34" charset="0"/>
                <a:ea typeface="Calibri" panose="020F0502020204030204" pitchFamily="34" charset="0"/>
                <a:cs typeface="Calibri" panose="020F0502020204030204" pitchFamily="34" charset="0"/>
              </a:rPr>
              <a:t>Users can trust the application's reliability and consistent performance.</a:t>
            </a:r>
          </a:p>
          <a:p>
            <a:pPr marL="285750" lvl="0" indent="-285750" rtl="0">
              <a:spcBef>
                <a:spcPts val="0"/>
              </a:spcBef>
              <a:spcAft>
                <a:spcPts val="0"/>
              </a:spcAft>
              <a:buFont typeface="Arial" panose="020B0604020202020204" pitchFamily="34" charset="0"/>
              <a:buChar char="•"/>
            </a:pPr>
            <a:endParaRPr lang="en-US" sz="1600" dirty="0">
              <a:ln w="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285750" lvl="0" indent="-285750" rtl="0">
              <a:spcBef>
                <a:spcPts val="0"/>
              </a:spcBef>
              <a:spcAft>
                <a:spcPts val="0"/>
              </a:spcAft>
              <a:buFont typeface="Arial" panose="020B0604020202020204" pitchFamily="34" charset="0"/>
              <a:buChar char="•"/>
            </a:pPr>
            <a:r>
              <a:rPr lang="en-US" sz="1600" dirty="0">
                <a:ln w="0"/>
                <a:solidFill>
                  <a:schemeClr val="bg1"/>
                </a:solidFill>
                <a:latin typeface="Calibri" panose="020F0502020204030204" pitchFamily="34" charset="0"/>
                <a:ea typeface="Calibri" panose="020F0502020204030204" pitchFamily="34" charset="0"/>
                <a:cs typeface="Calibri" panose="020F0502020204030204" pitchFamily="34" charset="0"/>
              </a:rPr>
              <a:t>The application is expected to produce highly accurate results.</a:t>
            </a:r>
          </a:p>
          <a:p>
            <a:pPr marL="285750" lvl="0" indent="-285750" rtl="0">
              <a:spcBef>
                <a:spcPts val="0"/>
              </a:spcBef>
              <a:spcAft>
                <a:spcPts val="0"/>
              </a:spcAft>
              <a:buFont typeface="Arial" panose="020B0604020202020204" pitchFamily="34" charset="0"/>
              <a:buChar char="•"/>
            </a:pPr>
            <a:endParaRPr lang="en-US" sz="1600" dirty="0">
              <a:ln w="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285750" lvl="0" indent="-285750" rtl="0">
              <a:spcBef>
                <a:spcPts val="0"/>
              </a:spcBef>
              <a:spcAft>
                <a:spcPts val="0"/>
              </a:spcAft>
              <a:buFont typeface="Arial" panose="020B0604020202020204" pitchFamily="34" charset="0"/>
              <a:buChar char="•"/>
            </a:pPr>
            <a:r>
              <a:rPr lang="en-US" sz="1600" dirty="0">
                <a:ln w="0"/>
                <a:solidFill>
                  <a:schemeClr val="bg1"/>
                </a:solidFill>
                <a:latin typeface="Calibri" panose="020F0502020204030204" pitchFamily="34" charset="0"/>
                <a:ea typeface="Calibri" panose="020F0502020204030204" pitchFamily="34" charset="0"/>
                <a:cs typeface="Calibri" panose="020F0502020204030204" pitchFamily="34" charset="0"/>
              </a:rPr>
              <a:t>The generated results should be more efficient and effective.</a:t>
            </a:r>
          </a:p>
          <a:p>
            <a:pPr marL="285750" lvl="0" indent="-285750" rtl="0">
              <a:spcBef>
                <a:spcPts val="0"/>
              </a:spcBef>
              <a:spcAft>
                <a:spcPts val="0"/>
              </a:spcAft>
              <a:buFont typeface="Arial" panose="020B0604020202020204" pitchFamily="34" charset="0"/>
              <a:buChar char="•"/>
            </a:pPr>
            <a:endParaRPr lang="en-US" sz="1600" dirty="0">
              <a:ln w="0"/>
            </a:endParaRPr>
          </a:p>
          <a:p>
            <a:pPr marL="0" lvl="0" indent="0" rtl="0">
              <a:spcBef>
                <a:spcPts val="0"/>
              </a:spcBef>
              <a:spcAft>
                <a:spcPts val="0"/>
              </a:spcAft>
              <a:buNone/>
            </a:pPr>
            <a:endParaRPr lang="en-US" sz="1200" dirty="0">
              <a:solidFill>
                <a:schemeClr val="bg1"/>
              </a:solidFill>
            </a:endParaRPr>
          </a:p>
          <a:p>
            <a:pPr marL="0" lvl="0" indent="0" rtl="0">
              <a:spcBef>
                <a:spcPts val="0"/>
              </a:spcBef>
              <a:spcAft>
                <a:spcPts val="0"/>
              </a:spcAft>
              <a:buNone/>
            </a:pPr>
            <a:endParaRPr lang="en-US" sz="1200" dirty="0">
              <a:solidFill>
                <a:schemeClr val="bg1"/>
              </a:solidFill>
            </a:endParaRPr>
          </a:p>
          <a:p>
            <a:pPr marL="285750" lvl="0" indent="-285750" rtl="0">
              <a:spcBef>
                <a:spcPts val="0"/>
              </a:spcBef>
              <a:spcAft>
                <a:spcPts val="0"/>
              </a:spcAft>
              <a:buFont typeface="Arial" panose="020B0604020202020204" pitchFamily="34" charset="0"/>
              <a:buChar char="•"/>
            </a:pPr>
            <a:endParaRPr lang="en-US" sz="1200" dirty="0">
              <a:solidFill>
                <a:schemeClr val="bg1"/>
              </a:solidFill>
            </a:endParaRPr>
          </a:p>
          <a:p>
            <a:pPr marL="0" lvl="0" indent="0" rtl="0">
              <a:spcBef>
                <a:spcPts val="0"/>
              </a:spcBef>
              <a:spcAft>
                <a:spcPts val="0"/>
              </a:spcAft>
              <a:buNone/>
            </a:pPr>
            <a:endParaRPr lang="en-US" sz="1200" dirty="0">
              <a:solidFill>
                <a:schemeClr val="bg1"/>
              </a:solidFill>
            </a:endParaRPr>
          </a:p>
          <a:p>
            <a:pPr marL="0" lvl="0" indent="0" rtl="0">
              <a:spcBef>
                <a:spcPts val="0"/>
              </a:spcBef>
              <a:spcAft>
                <a:spcPts val="0"/>
              </a:spcAft>
              <a:buNone/>
            </a:pPr>
            <a:endParaRPr sz="1200" dirty="0">
              <a:solidFill>
                <a:schemeClr val="bg1"/>
              </a:solidFill>
            </a:endParaRPr>
          </a:p>
        </p:txBody>
      </p:sp>
      <p:sp>
        <p:nvSpPr>
          <p:cNvPr id="23" name="Google Shape;479;p14">
            <a:extLst>
              <a:ext uri="{FF2B5EF4-FFF2-40B4-BE49-F238E27FC236}">
                <a16:creationId xmlns:a16="http://schemas.microsoft.com/office/drawing/2014/main" id="{F1AC4C8E-6CD3-FC57-E765-8442CDB27EAA}"/>
              </a:ext>
            </a:extLst>
          </p:cNvPr>
          <p:cNvSpPr/>
          <p:nvPr/>
        </p:nvSpPr>
        <p:spPr>
          <a:xfrm>
            <a:off x="4495800" y="1397679"/>
            <a:ext cx="3424231" cy="4625770"/>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chemeClr val="accent1"/>
          </a:solidFill>
          <a:ln>
            <a:noFill/>
          </a:ln>
        </p:spPr>
        <p:style>
          <a:lnRef idx="0">
            <a:scrgbClr r="0" g="0" b="0"/>
          </a:lnRef>
          <a:fillRef idx="1001">
            <a:schemeClr val="lt2"/>
          </a:fillRef>
          <a:effectRef idx="0">
            <a:scrgbClr r="0" g="0" b="0"/>
          </a:effectRef>
          <a:fontRef idx="major"/>
        </p:style>
        <p:txBody>
          <a:bodyPr spcFirstLastPara="1" wrap="square" lIns="91425" tIns="91425" rIns="91425" bIns="91425" anchor="ctr" anchorCtr="0">
            <a:noAutofit/>
          </a:bodyPr>
          <a:lstStyle/>
          <a:p>
            <a:pPr marL="0" lvl="0" indent="0" rtl="0">
              <a:spcBef>
                <a:spcPts val="0"/>
              </a:spcBef>
              <a:spcAft>
                <a:spcPts val="0"/>
              </a:spcAft>
              <a:buNone/>
            </a:pPr>
            <a:endParaRPr lang="en-US" sz="1600" dirty="0">
              <a:ln w="0"/>
              <a:effectLst>
                <a:outerShdw blurRad="38100" dist="19050" dir="2700000" algn="tl" rotWithShape="0">
                  <a:schemeClr val="dk1">
                    <a:alpha val="40000"/>
                  </a:schemeClr>
                </a:outerShdw>
              </a:effectLst>
            </a:endParaRPr>
          </a:p>
          <a:p>
            <a:endParaRPr lang="en-US" sz="1600" b="1" dirty="0">
              <a:latin typeface="Tenorite"/>
              <a:ea typeface="Calibri"/>
              <a:cs typeface="Calibri"/>
            </a:endParaRPr>
          </a:p>
          <a:p>
            <a:pPr algn="ctr"/>
            <a:endParaRPr lang="en-US" b="1" dirty="0">
              <a:solidFill>
                <a:schemeClr val="bg1"/>
              </a:solidFill>
              <a:latin typeface="Tenorite"/>
              <a:ea typeface="Calibri"/>
              <a:cs typeface="Calibri"/>
            </a:endParaRPr>
          </a:p>
          <a:p>
            <a:pPr algn="ctr"/>
            <a:r>
              <a:rPr lang="en-US" b="1" dirty="0">
                <a:solidFill>
                  <a:schemeClr val="bg1"/>
                </a:solidFill>
                <a:latin typeface="Calibri" panose="020F0502020204030204" pitchFamily="34" charset="0"/>
                <a:ea typeface="Calibri" panose="020F0502020204030204" pitchFamily="34" charset="0"/>
                <a:cs typeface="Calibri" panose="020F0502020204030204" pitchFamily="34" charset="0"/>
              </a:rPr>
              <a:t>Functional Requirements</a:t>
            </a:r>
          </a:p>
          <a:p>
            <a:pPr algn="ctr"/>
            <a:endParaRPr lang="en-US" sz="1600" dirty="0">
              <a:ln w="0"/>
              <a:solidFill>
                <a:schemeClr val="bg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endParaRPr>
          </a:p>
          <a:p>
            <a:pPr marL="285750" lvl="0" indent="-285750" rtl="0">
              <a:spcBef>
                <a:spcPts val="0"/>
              </a:spcBef>
              <a:spcAft>
                <a:spcPts val="0"/>
              </a:spcAft>
              <a:buFont typeface="Arial" panose="020B0604020202020204" pitchFamily="34" charset="0"/>
              <a:buChar char="•"/>
            </a:pPr>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The system should allow students to input and manage their vocabulary lists effortlessly</a:t>
            </a:r>
          </a:p>
          <a:p>
            <a:pPr marL="285750" lvl="0" indent="-285750" rtl="0">
              <a:spcBef>
                <a:spcPts val="0"/>
              </a:spcBef>
              <a:spcAft>
                <a:spcPts val="0"/>
              </a:spcAft>
              <a:buFont typeface="Arial" panose="020B0604020202020204" pitchFamily="34" charset="0"/>
              <a:buChar char="•"/>
            </a:pPr>
            <a:endPar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285750" lvl="0" indent="-285750" rtl="0">
              <a:spcBef>
                <a:spcPts val="0"/>
              </a:spcBef>
              <a:spcAft>
                <a:spcPts val="0"/>
              </a:spcAft>
              <a:buFont typeface="Arial" panose="020B0604020202020204" pitchFamily="34" charset="0"/>
              <a:buChar char="•"/>
            </a:pPr>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Students should be able to add, edit, and remove words from their vocabulary lists.</a:t>
            </a:r>
          </a:p>
          <a:p>
            <a:pPr marL="285750" lvl="0" indent="-285750" rtl="0">
              <a:spcBef>
                <a:spcPts val="0"/>
              </a:spcBef>
              <a:spcAft>
                <a:spcPts val="0"/>
              </a:spcAft>
              <a:buFont typeface="Arial" panose="020B0604020202020204" pitchFamily="34" charset="0"/>
              <a:buChar char="•"/>
            </a:pPr>
            <a:endPar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285750" lvl="0" indent="-285750" rtl="0">
              <a:spcBef>
                <a:spcPts val="0"/>
              </a:spcBef>
              <a:spcAft>
                <a:spcPts val="0"/>
              </a:spcAft>
              <a:buFont typeface="Arial" panose="020B0604020202020204" pitchFamily="34" charset="0"/>
              <a:buChar char="•"/>
            </a:pPr>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The system should create gamified learning activities</a:t>
            </a:r>
          </a:p>
          <a:p>
            <a:pPr marL="285750" lvl="0" indent="-285750" rtl="0">
              <a:spcBef>
                <a:spcPts val="0"/>
              </a:spcBef>
              <a:spcAft>
                <a:spcPts val="0"/>
              </a:spcAft>
              <a:buFont typeface="Arial" panose="020B0604020202020204" pitchFamily="34" charset="0"/>
              <a:buChar char="•"/>
            </a:pPr>
            <a:endPar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285750" lvl="0" indent="-285750" rtl="0">
              <a:spcBef>
                <a:spcPts val="0"/>
              </a:spcBef>
              <a:spcAft>
                <a:spcPts val="0"/>
              </a:spcAft>
              <a:buFont typeface="Arial" panose="020B0604020202020204" pitchFamily="34" charset="0"/>
              <a:buChar char="•"/>
            </a:pPr>
            <a:r>
              <a:rPr lang="en-US" sz="1600" dirty="0">
                <a:solidFill>
                  <a:schemeClr val="bg1"/>
                </a:solidFill>
                <a:latin typeface="Calibri" panose="020F0502020204030204" pitchFamily="34" charset="0"/>
                <a:ea typeface="Calibri" panose="020F0502020204030204" pitchFamily="34" charset="0"/>
                <a:cs typeface="Calibri" panose="020F0502020204030204" pitchFamily="34" charset="0"/>
              </a:rPr>
              <a:t>The system should provide a user-friendly interface that allows easy navigation and access to features.</a:t>
            </a:r>
          </a:p>
          <a:p>
            <a:pPr marL="0" lvl="0" indent="0" rtl="0">
              <a:spcBef>
                <a:spcPts val="0"/>
              </a:spcBef>
              <a:spcAft>
                <a:spcPts val="0"/>
              </a:spcAft>
              <a:buNone/>
            </a:pPr>
            <a:endParaRPr lang="en-US" sz="1200" dirty="0">
              <a:solidFill>
                <a:schemeClr val="bg1"/>
              </a:solidFill>
            </a:endParaRPr>
          </a:p>
          <a:p>
            <a:pPr marL="0" lvl="0" indent="0" rtl="0">
              <a:spcBef>
                <a:spcPts val="0"/>
              </a:spcBef>
              <a:spcAft>
                <a:spcPts val="0"/>
              </a:spcAft>
              <a:buNone/>
            </a:pPr>
            <a:endParaRPr lang="en-US" sz="1200" dirty="0">
              <a:solidFill>
                <a:schemeClr val="bg1"/>
              </a:solidFill>
            </a:endParaRPr>
          </a:p>
          <a:p>
            <a:pPr marL="285750" lvl="0" indent="-285750" rtl="0">
              <a:spcBef>
                <a:spcPts val="0"/>
              </a:spcBef>
              <a:spcAft>
                <a:spcPts val="0"/>
              </a:spcAft>
              <a:buFont typeface="Arial" panose="020B0604020202020204" pitchFamily="34" charset="0"/>
              <a:buChar char="•"/>
            </a:pPr>
            <a:endParaRPr lang="en-US" sz="1200" dirty="0">
              <a:solidFill>
                <a:schemeClr val="bg1"/>
              </a:solidFill>
            </a:endParaRPr>
          </a:p>
          <a:p>
            <a:pPr marL="0" lvl="0" indent="0" rtl="0">
              <a:spcBef>
                <a:spcPts val="0"/>
              </a:spcBef>
              <a:spcAft>
                <a:spcPts val="0"/>
              </a:spcAft>
              <a:buNone/>
            </a:pPr>
            <a:endParaRPr lang="en-US" sz="1200" dirty="0">
              <a:solidFill>
                <a:schemeClr val="bg1"/>
              </a:solidFill>
            </a:endParaRPr>
          </a:p>
          <a:p>
            <a:pPr marL="0" lvl="0" indent="0" rtl="0">
              <a:spcBef>
                <a:spcPts val="0"/>
              </a:spcBef>
              <a:spcAft>
                <a:spcPts val="0"/>
              </a:spcAft>
              <a:buNone/>
            </a:pPr>
            <a:endParaRPr sz="1200" dirty="0">
              <a:solidFill>
                <a:schemeClr val="bg1"/>
              </a:solidFill>
            </a:endParaRPr>
          </a:p>
        </p:txBody>
      </p:sp>
      <p:sp>
        <p:nvSpPr>
          <p:cNvPr id="24" name="Google Shape;479;p14">
            <a:extLst>
              <a:ext uri="{FF2B5EF4-FFF2-40B4-BE49-F238E27FC236}">
                <a16:creationId xmlns:a16="http://schemas.microsoft.com/office/drawing/2014/main" id="{B10C3FBF-8569-F0FA-9995-B6873D960C6C}"/>
              </a:ext>
            </a:extLst>
          </p:cNvPr>
          <p:cNvSpPr/>
          <p:nvPr/>
        </p:nvSpPr>
        <p:spPr>
          <a:xfrm>
            <a:off x="335280" y="4267199"/>
            <a:ext cx="3424231" cy="1876147"/>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chemeClr val="accent1"/>
          </a:solidFill>
          <a:ln>
            <a:noFill/>
          </a:ln>
        </p:spPr>
        <p:style>
          <a:lnRef idx="0">
            <a:scrgbClr r="0" g="0" b="0"/>
          </a:lnRef>
          <a:fillRef idx="1001">
            <a:schemeClr val="lt2"/>
          </a:fillRef>
          <a:effectRef idx="0">
            <a:scrgbClr r="0" g="0" b="0"/>
          </a:effectRef>
          <a:fontRef idx="major"/>
        </p:style>
        <p:txBody>
          <a:bodyPr spcFirstLastPara="1" wrap="square" lIns="91425" tIns="91425" rIns="91425" bIns="91425" anchor="ctr" anchorCtr="0">
            <a:noAutofit/>
          </a:bodyPr>
          <a:lstStyle/>
          <a:p>
            <a:pPr marL="0" lvl="0" indent="0" algn="ctr" rtl="0">
              <a:spcBef>
                <a:spcPts val="0"/>
              </a:spcBef>
              <a:spcAft>
                <a:spcPts val="0"/>
              </a:spcAft>
              <a:buNone/>
            </a:pPr>
            <a:endParaRPr lang="en-US" sz="2400" dirty="0">
              <a:ln w="0"/>
              <a:effectLst>
                <a:outerShdw blurRad="38100" dist="19050" dir="2700000" algn="tl" rotWithShape="0">
                  <a:schemeClr val="dk1">
                    <a:alpha val="40000"/>
                  </a:schemeClr>
                </a:outerShdw>
              </a:effectLst>
            </a:endParaRPr>
          </a:p>
          <a:p>
            <a:pPr algn="ctr" defTabSz="457154">
              <a:spcAft>
                <a:spcPts val="594"/>
              </a:spcAft>
            </a:pPr>
            <a:endParaRPr lang="en-US" sz="2400" b="1" dirty="0">
              <a:solidFill>
                <a:schemeClr val="tx1"/>
              </a:solidFill>
            </a:endParaRPr>
          </a:p>
          <a:p>
            <a:pPr algn="ctr" defTabSz="457154">
              <a:spcAft>
                <a:spcPts val="594"/>
              </a:spcAft>
            </a:pPr>
            <a:endParaRPr lang="en-US" sz="2400" b="1" dirty="0"/>
          </a:p>
          <a:p>
            <a:pPr algn="ctr" defTabSz="457154">
              <a:spcAft>
                <a:spcPts val="594"/>
              </a:spcAft>
            </a:pPr>
            <a:endParaRPr lang="en-US" b="1" dirty="0">
              <a:solidFill>
                <a:schemeClr val="tx1"/>
              </a:solidFill>
            </a:endParaRPr>
          </a:p>
          <a:p>
            <a:pPr algn="ctr" defTabSz="457154">
              <a:spcAft>
                <a:spcPts val="594"/>
              </a:spcAft>
            </a:pPr>
            <a:endParaRPr lang="en-US" b="1" dirty="0">
              <a:solidFill>
                <a:schemeClr val="tx1"/>
              </a:solidFill>
            </a:endParaRPr>
          </a:p>
          <a:p>
            <a:pPr marL="0" marR="0" lvl="0" indent="0" algn="ctr" rtl="0">
              <a:lnSpc>
                <a:spcPct val="139992"/>
              </a:lnSpc>
              <a:spcBef>
                <a:spcPts val="0"/>
              </a:spcBef>
              <a:spcAft>
                <a:spcPts val="0"/>
              </a:spcAft>
              <a:buNone/>
            </a:pPr>
            <a:r>
              <a:rPr lang="en-US" b="1" i="0" u="none" strike="noStrike" cap="none" dirty="0">
                <a:solidFill>
                  <a:schemeClr val="bg1"/>
                </a:solidFill>
                <a:latin typeface="Calibri" panose="020F0502020204030204" pitchFamily="34" charset="0"/>
                <a:ea typeface="Calibri" panose="020F0502020204030204" pitchFamily="34" charset="0"/>
                <a:cs typeface="Calibri" panose="020F0502020204030204" pitchFamily="34" charset="0"/>
                <a:sym typeface="Open Sans"/>
              </a:rPr>
              <a:t>Personnel Requirements</a:t>
            </a:r>
          </a:p>
          <a:p>
            <a:pPr marL="0" marR="0" lvl="0" indent="0" algn="ctr" rtl="0">
              <a:lnSpc>
                <a:spcPct val="139992"/>
              </a:lnSpc>
              <a:spcBef>
                <a:spcPts val="0"/>
              </a:spcBef>
              <a:spcAft>
                <a:spcPts val="0"/>
              </a:spcAft>
              <a:buNone/>
            </a:pPr>
            <a:endParaRPr lang="en-US" dirty="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342900" lvl="0" indent="-342900" rtl="0">
              <a:spcBef>
                <a:spcPts val="0"/>
              </a:spcBef>
              <a:spcAft>
                <a:spcPts val="0"/>
              </a:spcAft>
              <a:buFont typeface="Arial" panose="020B0604020202020204" pitchFamily="34" charset="0"/>
              <a:buChar char="•"/>
            </a:pPr>
            <a:r>
              <a:rPr lang="en-US" sz="1600" dirty="0">
                <a:ln w="0"/>
                <a:solidFill>
                  <a:schemeClr val="bg1"/>
                </a:solidFill>
                <a:latin typeface="Calibri" panose="020F0502020204030204" pitchFamily="34" charset="0"/>
                <a:ea typeface="Calibri" panose="020F0502020204030204" pitchFamily="34" charset="0"/>
                <a:cs typeface="Calibri" panose="020F0502020204030204" pitchFamily="34" charset="0"/>
              </a:rPr>
              <a:t>Help Of English Teachers</a:t>
            </a:r>
          </a:p>
          <a:p>
            <a:pPr marL="342900" lvl="0" indent="-342900" rtl="0">
              <a:spcBef>
                <a:spcPts val="0"/>
              </a:spcBef>
              <a:spcAft>
                <a:spcPts val="0"/>
              </a:spcAft>
              <a:buFont typeface="Arial" panose="020B0604020202020204" pitchFamily="34" charset="0"/>
              <a:buChar char="•"/>
            </a:pPr>
            <a:endParaRPr lang="en-US" sz="2400" dirty="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ctr" rtl="0">
              <a:spcBef>
                <a:spcPts val="0"/>
              </a:spcBef>
              <a:spcAft>
                <a:spcPts val="0"/>
              </a:spcAft>
              <a:buFont typeface="Arial" panose="020B0604020202020204" pitchFamily="34" charset="0"/>
              <a:buChar char="•"/>
            </a:pPr>
            <a:endParaRPr lang="en-US" sz="2400" dirty="0">
              <a:ln w="0"/>
              <a:effectLst>
                <a:outerShdw blurRad="38100" dist="19050" dir="2700000" algn="tl" rotWithShape="0">
                  <a:schemeClr val="dk1">
                    <a:alpha val="40000"/>
                  </a:schemeClr>
                </a:outerShdw>
              </a:effectLst>
            </a:endParaRPr>
          </a:p>
          <a:p>
            <a:pPr marL="0" lvl="0" indent="0" algn="ctr" rtl="0">
              <a:spcBef>
                <a:spcPts val="0"/>
              </a:spcBef>
              <a:spcAft>
                <a:spcPts val="0"/>
              </a:spcAft>
              <a:buNone/>
            </a:pPr>
            <a:endParaRPr lang="en-US" dirty="0">
              <a:solidFill>
                <a:schemeClr val="bg1"/>
              </a:solidFill>
            </a:endParaRPr>
          </a:p>
          <a:p>
            <a:pPr marL="0" lvl="0" indent="0" algn="ctr" rtl="0">
              <a:spcBef>
                <a:spcPts val="0"/>
              </a:spcBef>
              <a:spcAft>
                <a:spcPts val="0"/>
              </a:spcAft>
              <a:buNone/>
            </a:pPr>
            <a:endParaRPr lang="en-US" dirty="0">
              <a:solidFill>
                <a:schemeClr val="bg1"/>
              </a:solidFill>
            </a:endParaRPr>
          </a:p>
          <a:p>
            <a:pPr marL="285750" lvl="0" indent="-285750" algn="ctr" rtl="0">
              <a:spcBef>
                <a:spcPts val="0"/>
              </a:spcBef>
              <a:spcAft>
                <a:spcPts val="0"/>
              </a:spcAft>
              <a:buFont typeface="Arial" panose="020B0604020202020204" pitchFamily="34" charset="0"/>
              <a:buChar char="•"/>
            </a:pPr>
            <a:endParaRPr lang="en-US" dirty="0">
              <a:solidFill>
                <a:schemeClr val="bg1"/>
              </a:solidFill>
            </a:endParaRPr>
          </a:p>
          <a:p>
            <a:pPr marL="0" lvl="0" indent="0" algn="ctr" rtl="0">
              <a:spcBef>
                <a:spcPts val="0"/>
              </a:spcBef>
              <a:spcAft>
                <a:spcPts val="0"/>
              </a:spcAft>
              <a:buNone/>
            </a:pPr>
            <a:endParaRPr lang="en-US" dirty="0">
              <a:solidFill>
                <a:schemeClr val="bg1"/>
              </a:solidFill>
            </a:endParaRPr>
          </a:p>
          <a:p>
            <a:pPr marL="0" lvl="0" indent="0" algn="ctr" rtl="0">
              <a:spcBef>
                <a:spcPts val="0"/>
              </a:spcBef>
              <a:spcAft>
                <a:spcPts val="0"/>
              </a:spcAft>
              <a:buNone/>
            </a:pPr>
            <a:endParaRPr dirty="0">
              <a:solidFill>
                <a:schemeClr val="bg1"/>
              </a:solidFill>
            </a:endParaRPr>
          </a:p>
        </p:txBody>
      </p:sp>
      <p:sp>
        <p:nvSpPr>
          <p:cNvPr id="25" name="Rectangle 24">
            <a:extLst>
              <a:ext uri="{FF2B5EF4-FFF2-40B4-BE49-F238E27FC236}">
                <a16:creationId xmlns:a16="http://schemas.microsoft.com/office/drawing/2014/main" id="{22E9A761-898B-A5B7-661D-5CA69D087244}"/>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IT21173790</a:t>
            </a:r>
            <a:r>
              <a:rPr lang="en-US" sz="1800">
                <a:solidFill>
                  <a:schemeClr val="bg1"/>
                </a:solidFill>
              </a:rPr>
              <a:t>   | Sooriyaarachchi M.D.A |   </a:t>
            </a:r>
            <a:r>
              <a:rPr lang="en-US">
                <a:solidFill>
                  <a:schemeClr val="bg1"/>
                </a:solidFill>
              </a:rPr>
              <a:t>24-25J-027</a:t>
            </a:r>
            <a:endParaRPr lang="en-US" sz="1800" b="0" dirty="0">
              <a:solidFill>
                <a:schemeClr val="bg1"/>
              </a:solidFill>
            </a:endParaRPr>
          </a:p>
        </p:txBody>
      </p:sp>
    </p:spTree>
    <p:extLst>
      <p:ext uri="{BB962C8B-B14F-4D97-AF65-F5344CB8AC3E}">
        <p14:creationId xmlns:p14="http://schemas.microsoft.com/office/powerpoint/2010/main" val="828633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154250" y="203819"/>
            <a:ext cx="11475313" cy="717582"/>
          </a:xfrm>
        </p:spPr>
        <p:txBody>
          <a:bodyPr/>
          <a:lstStyle/>
          <a:p>
            <a:r>
              <a:rPr lang="en-US" sz="3600" dirty="0">
                <a:solidFill>
                  <a:srgbClr val="000000"/>
                </a:solidFill>
                <a:latin typeface="Arial Black (Headings)"/>
                <a:cs typeface="Arial"/>
              </a:rPr>
              <a:t> </a:t>
            </a:r>
            <a:r>
              <a:rPr lang="en-US" sz="3600" b="1" dirty="0">
                <a:solidFill>
                  <a:srgbClr val="000000"/>
                </a:solidFill>
                <a:latin typeface="Arial Black (Headings)"/>
                <a:cs typeface="Arial"/>
              </a:rPr>
              <a:t>Work Breakdown Structure</a:t>
            </a:r>
            <a:endParaRPr lang="en-US" sz="3600" dirty="0">
              <a:latin typeface="Arial Black (Headings)"/>
            </a:endParaRPr>
          </a:p>
        </p:txBody>
      </p:sp>
      <p:pic>
        <p:nvPicPr>
          <p:cNvPr id="12" name="Content Placeholder 10">
            <a:extLst>
              <a:ext uri="{FF2B5EF4-FFF2-40B4-BE49-F238E27FC236}">
                <a16:creationId xmlns:a16="http://schemas.microsoft.com/office/drawing/2014/main" id="{CD1F3ECB-C1E1-B4B1-3A6C-E79BB7B18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DB6B6DEC-1E81-60F1-D504-9E596577252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8/23/2024</a:t>
            </a:fld>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16BFC373-CDFB-781F-760E-A0CACC017750}"/>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15</a:t>
            </a:fld>
            <a:endParaRPr lang="en-US" sz="1400" b="1" dirty="0">
              <a:solidFill>
                <a:schemeClr val="bg1"/>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8D8F59B8-D037-CBE1-5363-27F971B670DB}"/>
              </a:ext>
            </a:extLst>
          </p:cNvPr>
          <p:cNvSpPr/>
          <p:nvPr/>
        </p:nvSpPr>
        <p:spPr>
          <a:xfrm>
            <a:off x="154250" y="1886673"/>
            <a:ext cx="3028788" cy="717582"/>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600CCCD-869F-50BC-799C-676C99C3ED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3413" y="1043648"/>
            <a:ext cx="8763964" cy="5449226"/>
          </a:xfrm>
          <a:prstGeom prst="rect">
            <a:avLst/>
          </a:prstGeom>
          <a:ln>
            <a:solidFill>
              <a:schemeClr val="bg1"/>
            </a:solidFill>
          </a:ln>
        </p:spPr>
      </p:pic>
      <p:sp>
        <p:nvSpPr>
          <p:cNvPr id="8" name="Rectangle 7">
            <a:extLst>
              <a:ext uri="{FF2B5EF4-FFF2-40B4-BE49-F238E27FC236}">
                <a16:creationId xmlns:a16="http://schemas.microsoft.com/office/drawing/2014/main" id="{E5E87B93-993F-0EFE-D725-78733E61980D}"/>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IT21173790</a:t>
            </a:r>
            <a:r>
              <a:rPr lang="en-US" sz="1800">
                <a:solidFill>
                  <a:schemeClr val="bg1"/>
                </a:solidFill>
              </a:rPr>
              <a:t>   | Sooriyaarachchi M.D.A |   </a:t>
            </a:r>
            <a:r>
              <a:rPr lang="en-US">
                <a:solidFill>
                  <a:schemeClr val="bg1"/>
                </a:solidFill>
              </a:rPr>
              <a:t>24-25J-027</a:t>
            </a:r>
            <a:endParaRPr lang="en-US" sz="1800" b="0" dirty="0">
              <a:solidFill>
                <a:schemeClr val="bg1"/>
              </a:solidFill>
            </a:endParaRPr>
          </a:p>
        </p:txBody>
      </p:sp>
    </p:spTree>
    <p:extLst>
      <p:ext uri="{BB962C8B-B14F-4D97-AF65-F5344CB8AC3E}">
        <p14:creationId xmlns:p14="http://schemas.microsoft.com/office/powerpoint/2010/main" val="42334073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5C9EA-17A2-FF7A-CC35-E50DB61A6965}"/>
              </a:ext>
            </a:extLst>
          </p:cNvPr>
          <p:cNvSpPr>
            <a:spLocks noGrp="1"/>
          </p:cNvSpPr>
          <p:nvPr>
            <p:ph type="title"/>
          </p:nvPr>
        </p:nvSpPr>
        <p:spPr/>
        <p:txBody>
          <a:bodyPr/>
          <a:lstStyle/>
          <a:p>
            <a:r>
              <a:rPr lang="en-US" dirty="0" err="1"/>
              <a:t>Gnatt</a:t>
            </a:r>
            <a:r>
              <a:rPr lang="en-US" dirty="0"/>
              <a:t> </a:t>
            </a:r>
            <a:br>
              <a:rPr lang="en-US" dirty="0"/>
            </a:br>
            <a:r>
              <a:rPr lang="en-US" dirty="0"/>
              <a:t>Chart</a:t>
            </a:r>
          </a:p>
        </p:txBody>
      </p:sp>
      <p:sp>
        <p:nvSpPr>
          <p:cNvPr id="4" name="Slide Number Placeholder 3">
            <a:extLst>
              <a:ext uri="{FF2B5EF4-FFF2-40B4-BE49-F238E27FC236}">
                <a16:creationId xmlns:a16="http://schemas.microsoft.com/office/drawing/2014/main" id="{5766ACEF-10A7-823B-5175-8870A0A2AE89}"/>
              </a:ext>
            </a:extLst>
          </p:cNvPr>
          <p:cNvSpPr>
            <a:spLocks noGrp="1"/>
          </p:cNvSpPr>
          <p:nvPr>
            <p:ph type="sldNum" sz="quarter" idx="22"/>
          </p:nvPr>
        </p:nvSpPr>
        <p:spPr/>
        <p:txBody>
          <a:bodyPr/>
          <a:lstStyle/>
          <a:p>
            <a:fld id="{294A09A9-5501-47C1-A89A-A340965A2BE2}" type="slidenum">
              <a:rPr lang="en-US" smtClean="0"/>
              <a:pPr/>
              <a:t>16</a:t>
            </a:fld>
            <a:endParaRPr lang="en-US" dirty="0">
              <a:latin typeface="+mn-lt"/>
            </a:endParaRPr>
          </a:p>
        </p:txBody>
      </p:sp>
      <p:sp>
        <p:nvSpPr>
          <p:cNvPr id="5" name="Date Placeholder 4">
            <a:extLst>
              <a:ext uri="{FF2B5EF4-FFF2-40B4-BE49-F238E27FC236}">
                <a16:creationId xmlns:a16="http://schemas.microsoft.com/office/drawing/2014/main" id="{1C939CA3-E4A8-47C2-7F22-B718C21CCB52}"/>
              </a:ext>
            </a:extLst>
          </p:cNvPr>
          <p:cNvSpPr>
            <a:spLocks noGrp="1"/>
          </p:cNvSpPr>
          <p:nvPr>
            <p:ph type="dt" sz="half" idx="21"/>
          </p:nvPr>
        </p:nvSpPr>
        <p:spPr/>
        <p:txBody>
          <a:bodyPr/>
          <a:lstStyle/>
          <a:p>
            <a:fld id="{08BACD30-34F4-4AAC-806C-81F8658A68E7}" type="datetime1">
              <a:rPr lang="en-US" smtClean="0">
                <a:latin typeface="+mn-lt"/>
              </a:rPr>
              <a:t>8/23/2024</a:t>
            </a:fld>
            <a:endParaRPr lang="en-US" dirty="0">
              <a:latin typeface="+mn-lt"/>
            </a:endParaRPr>
          </a:p>
        </p:txBody>
      </p:sp>
      <p:pic>
        <p:nvPicPr>
          <p:cNvPr id="6" name="Content Placeholder 10">
            <a:extLst>
              <a:ext uri="{FF2B5EF4-FFF2-40B4-BE49-F238E27FC236}">
                <a16:creationId xmlns:a16="http://schemas.microsoft.com/office/drawing/2014/main" id="{3F7F3632-3E39-6763-5A48-D689D35B7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E7E269D1-F959-F3C9-61F2-5A1A3F27D24B}"/>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8/23/2024</a:t>
            </a:fld>
            <a:endParaRPr lang="en-US" b="1" dirty="0">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D83966D3-5AC7-D305-8688-F44E3ACA713F}"/>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16</a:t>
            </a:fld>
            <a:endParaRPr lang="en-US" sz="1400" b="1" dirty="0">
              <a:solidFill>
                <a:schemeClr val="bg1"/>
              </a:solidFill>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616959A9-300B-E927-9334-D89B6ADC00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6285" y="937549"/>
            <a:ext cx="8970358" cy="4991129"/>
          </a:xfrm>
          <a:prstGeom prst="rect">
            <a:avLst/>
          </a:prstGeom>
        </p:spPr>
      </p:pic>
      <p:sp>
        <p:nvSpPr>
          <p:cNvPr id="10" name="Rectangle 9">
            <a:extLst>
              <a:ext uri="{FF2B5EF4-FFF2-40B4-BE49-F238E27FC236}">
                <a16:creationId xmlns:a16="http://schemas.microsoft.com/office/drawing/2014/main" id="{469DF9A5-7E9F-BCE4-9A64-1658BD652CC3}"/>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IT21173790</a:t>
            </a:r>
            <a:r>
              <a:rPr lang="en-US" sz="1800">
                <a:solidFill>
                  <a:schemeClr val="bg1"/>
                </a:solidFill>
              </a:rPr>
              <a:t>   | Sooriyaarachchi M.D.A |   </a:t>
            </a:r>
            <a:r>
              <a:rPr lang="en-US">
                <a:solidFill>
                  <a:schemeClr val="bg1"/>
                </a:solidFill>
              </a:rPr>
              <a:t>24-25J-027</a:t>
            </a:r>
            <a:endParaRPr lang="en-US" sz="1800" b="0" dirty="0">
              <a:solidFill>
                <a:schemeClr val="bg1"/>
              </a:solidFill>
            </a:endParaRPr>
          </a:p>
        </p:txBody>
      </p:sp>
    </p:spTree>
    <p:extLst>
      <p:ext uri="{BB962C8B-B14F-4D97-AF65-F5344CB8AC3E}">
        <p14:creationId xmlns:p14="http://schemas.microsoft.com/office/powerpoint/2010/main" val="3491147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4C970-5547-1E11-EBEC-97AC4BC05E49}"/>
              </a:ext>
            </a:extLst>
          </p:cNvPr>
          <p:cNvSpPr>
            <a:spLocks noGrp="1"/>
          </p:cNvSpPr>
          <p:nvPr>
            <p:ph type="title"/>
          </p:nvPr>
        </p:nvSpPr>
        <p:spPr/>
        <p:txBody>
          <a:bodyPr/>
          <a:lstStyle/>
          <a:p>
            <a:r>
              <a:rPr lang="en-US" dirty="0"/>
              <a:t>References</a:t>
            </a:r>
          </a:p>
        </p:txBody>
      </p:sp>
      <p:sp>
        <p:nvSpPr>
          <p:cNvPr id="5" name="Slide Number Placeholder 4">
            <a:extLst>
              <a:ext uri="{FF2B5EF4-FFF2-40B4-BE49-F238E27FC236}">
                <a16:creationId xmlns:a16="http://schemas.microsoft.com/office/drawing/2014/main" id="{6D473DA1-3042-3DE7-5043-B90DDADC33C1}"/>
              </a:ext>
            </a:extLst>
          </p:cNvPr>
          <p:cNvSpPr>
            <a:spLocks noGrp="1"/>
          </p:cNvSpPr>
          <p:nvPr>
            <p:ph type="sldNum" sz="quarter" idx="12"/>
          </p:nvPr>
        </p:nvSpPr>
        <p:spPr/>
        <p:txBody>
          <a:bodyPr/>
          <a:lstStyle/>
          <a:p>
            <a:fld id="{294A09A9-5501-47C1-A89A-A340965A2BE2}" type="slidenum">
              <a:rPr lang="en-US" smtClean="0"/>
              <a:pPr/>
              <a:t>17</a:t>
            </a:fld>
            <a:endParaRPr lang="en-US" dirty="0">
              <a:latin typeface="+mn-lt"/>
            </a:endParaRPr>
          </a:p>
        </p:txBody>
      </p:sp>
      <p:sp>
        <p:nvSpPr>
          <p:cNvPr id="6" name="Date Placeholder 5">
            <a:extLst>
              <a:ext uri="{FF2B5EF4-FFF2-40B4-BE49-F238E27FC236}">
                <a16:creationId xmlns:a16="http://schemas.microsoft.com/office/drawing/2014/main" id="{4703ABE8-35B4-6DD3-665A-1745C81C75FE}"/>
              </a:ext>
            </a:extLst>
          </p:cNvPr>
          <p:cNvSpPr>
            <a:spLocks noGrp="1"/>
          </p:cNvSpPr>
          <p:nvPr>
            <p:ph type="dt" sz="half" idx="11"/>
          </p:nvPr>
        </p:nvSpPr>
        <p:spPr/>
        <p:txBody>
          <a:bodyPr/>
          <a:lstStyle/>
          <a:p>
            <a:fld id="{9DEA5303-47D0-4341-B61B-9E835E8EC351}" type="datetime1">
              <a:rPr lang="en-US" smtClean="0">
                <a:latin typeface="+mn-lt"/>
              </a:rPr>
              <a:t>8/23/2024</a:t>
            </a:fld>
            <a:endParaRPr lang="en-US" dirty="0">
              <a:latin typeface="+mn-lt"/>
            </a:endParaRPr>
          </a:p>
        </p:txBody>
      </p:sp>
      <p:sp>
        <p:nvSpPr>
          <p:cNvPr id="8" name="Slide Number Placeholder 3">
            <a:extLst>
              <a:ext uri="{FF2B5EF4-FFF2-40B4-BE49-F238E27FC236}">
                <a16:creationId xmlns:a16="http://schemas.microsoft.com/office/drawing/2014/main" id="{7A0424A6-62B1-1585-0752-1F3EF2B031BF}"/>
              </a:ext>
            </a:extLst>
          </p:cNvPr>
          <p:cNvSpPr txBox="1">
            <a:spLocks/>
          </p:cNvSpPr>
          <p:nvPr/>
        </p:nvSpPr>
        <p:spPr>
          <a:xfrm>
            <a:off x="594360" y="63322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mtClean="0"/>
              <a:pPr/>
              <a:t>17</a:t>
            </a:fld>
            <a:endParaRPr lang="en-US" dirty="0"/>
          </a:p>
        </p:txBody>
      </p:sp>
      <p:sp>
        <p:nvSpPr>
          <p:cNvPr id="9" name="Date Placeholder 4">
            <a:extLst>
              <a:ext uri="{FF2B5EF4-FFF2-40B4-BE49-F238E27FC236}">
                <a16:creationId xmlns:a16="http://schemas.microsoft.com/office/drawing/2014/main" id="{11DD2B66-7B91-56E9-1259-343D1A7C214D}"/>
              </a:ext>
            </a:extLst>
          </p:cNvPr>
          <p:cNvSpPr txBox="1">
            <a:spLocks/>
          </p:cNvSpPr>
          <p:nvPr/>
        </p:nvSpPr>
        <p:spPr>
          <a:xfrm>
            <a:off x="1133648" y="633222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BACD30-34F4-4AAC-806C-81F8658A68E7}" type="datetime1">
              <a:rPr lang="en-US" smtClean="0"/>
              <a:pPr/>
              <a:t>8/23/2024</a:t>
            </a:fld>
            <a:endParaRPr lang="en-US" dirty="0"/>
          </a:p>
        </p:txBody>
      </p:sp>
      <p:pic>
        <p:nvPicPr>
          <p:cNvPr id="10" name="Content Placeholder 10">
            <a:extLst>
              <a:ext uri="{FF2B5EF4-FFF2-40B4-BE49-F238E27FC236}">
                <a16:creationId xmlns:a16="http://schemas.microsoft.com/office/drawing/2014/main" id="{6B4A3488-A7AB-3F86-CCD2-199CA2C0B8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1" name="Date Placeholder 7">
            <a:extLst>
              <a:ext uri="{FF2B5EF4-FFF2-40B4-BE49-F238E27FC236}">
                <a16:creationId xmlns:a16="http://schemas.microsoft.com/office/drawing/2014/main" id="{3D953F94-88A2-29C8-B7ED-06FE2BED00D7}"/>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8/23/2024</a:t>
            </a:fld>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2" name="Slide Number Placeholder 8">
            <a:extLst>
              <a:ext uri="{FF2B5EF4-FFF2-40B4-BE49-F238E27FC236}">
                <a16:creationId xmlns:a16="http://schemas.microsoft.com/office/drawing/2014/main" id="{319DB985-7317-30A0-EEBA-1F23F6DC93A3}"/>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17</a:t>
            </a:fld>
            <a:endParaRPr lang="en-US" sz="1400" b="1" dirty="0">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6F7541D-9A48-07BA-8C62-FD729FDCBD55}"/>
              </a:ext>
            </a:extLst>
          </p:cNvPr>
          <p:cNvSpPr txBox="1"/>
          <p:nvPr/>
        </p:nvSpPr>
        <p:spPr>
          <a:xfrm>
            <a:off x="1117600" y="2710646"/>
            <a:ext cx="8813478" cy="3139321"/>
          </a:xfrm>
          <a:prstGeom prst="rect">
            <a:avLst/>
          </a:prstGeom>
          <a:noFill/>
        </p:spPr>
        <p:txBody>
          <a:bodyPr wrap="square" rtlCol="0">
            <a:spAutoFit/>
          </a:bodyPr>
          <a:lstStyle/>
          <a:p>
            <a:r>
              <a:rPr lang="en-US" dirty="0">
                <a:solidFill>
                  <a:schemeClr val="bg1"/>
                </a:solidFill>
              </a:rPr>
              <a:t>[1] P. Dillenbourg, M. Jermann, and S. Gurtner, "Introduction to dual and interactive learning," </a:t>
            </a:r>
            <a:r>
              <a:rPr lang="en-US" i="1" dirty="0">
                <a:solidFill>
                  <a:schemeClr val="bg1"/>
                </a:solidFill>
              </a:rPr>
              <a:t>New Learning Models</a:t>
            </a:r>
            <a:r>
              <a:rPr lang="en-US" dirty="0">
                <a:solidFill>
                  <a:schemeClr val="bg1"/>
                </a:solidFill>
              </a:rPr>
              <a:t>, vol. 5, no. 3, pp. 45-55, 2006.</a:t>
            </a:r>
          </a:p>
          <a:p>
            <a:endParaRPr lang="en-US" dirty="0">
              <a:solidFill>
                <a:schemeClr val="bg1"/>
              </a:solidFill>
            </a:endParaRPr>
          </a:p>
          <a:p>
            <a:r>
              <a:rPr lang="en-US" dirty="0">
                <a:solidFill>
                  <a:schemeClr val="bg1"/>
                </a:solidFill>
              </a:rPr>
              <a:t>[2] T. B. Brown et al., "Language Models are Few-Shot Learners," </a:t>
            </a:r>
            <a:r>
              <a:rPr lang="en-US" i="1" dirty="0" err="1">
                <a:solidFill>
                  <a:schemeClr val="bg1"/>
                </a:solidFill>
              </a:rPr>
              <a:t>arXiv</a:t>
            </a:r>
            <a:r>
              <a:rPr lang="en-US" i="1" dirty="0">
                <a:solidFill>
                  <a:schemeClr val="bg1"/>
                </a:solidFill>
              </a:rPr>
              <a:t> preprint arXiv:2005.14165</a:t>
            </a:r>
            <a:r>
              <a:rPr lang="en-US" dirty="0">
                <a:solidFill>
                  <a:schemeClr val="bg1"/>
                </a:solidFill>
              </a:rPr>
              <a:t>, 2020.</a:t>
            </a:r>
          </a:p>
          <a:p>
            <a:endParaRPr lang="en-US" dirty="0">
              <a:solidFill>
                <a:schemeClr val="bg1"/>
              </a:solidFill>
            </a:endParaRPr>
          </a:p>
          <a:p>
            <a:r>
              <a:rPr lang="en-US" dirty="0">
                <a:solidFill>
                  <a:schemeClr val="bg1"/>
                </a:solidFill>
              </a:rPr>
              <a:t>[3] A. K. Dey and G. D. Abowd, "Towards a Better Understanding of Context and Context-Awareness," </a:t>
            </a:r>
            <a:r>
              <a:rPr lang="en-US" i="1" dirty="0">
                <a:solidFill>
                  <a:schemeClr val="bg1"/>
                </a:solidFill>
              </a:rPr>
              <a:t>Proc. HUC '99</a:t>
            </a:r>
            <a:r>
              <a:rPr lang="en-US" dirty="0">
                <a:solidFill>
                  <a:schemeClr val="bg1"/>
                </a:solidFill>
              </a:rPr>
              <a:t>, 1999, pp. 304-307.</a:t>
            </a:r>
          </a:p>
          <a:p>
            <a:endParaRPr lang="en-US" dirty="0">
              <a:solidFill>
                <a:schemeClr val="bg1"/>
              </a:solidFill>
            </a:endParaRPr>
          </a:p>
          <a:p>
            <a:r>
              <a:rPr lang="en-US" dirty="0">
                <a:solidFill>
                  <a:schemeClr val="bg1"/>
                </a:solidFill>
              </a:rPr>
              <a:t>[4] N. G. Nagy, P. W. Herman, and R. C. Anderson, "Learning Words From Context," </a:t>
            </a:r>
            <a:r>
              <a:rPr lang="en-US" i="1" dirty="0">
                <a:solidFill>
                  <a:schemeClr val="bg1"/>
                </a:solidFill>
              </a:rPr>
              <a:t>Reading Research Quarterly</a:t>
            </a:r>
            <a:r>
              <a:rPr lang="en-US" dirty="0">
                <a:solidFill>
                  <a:schemeClr val="bg1"/>
                </a:solidFill>
              </a:rPr>
              <a:t>, vol. 20, no. 2, pp. 233-253, 1985.</a:t>
            </a:r>
          </a:p>
        </p:txBody>
      </p:sp>
      <p:sp>
        <p:nvSpPr>
          <p:cNvPr id="14" name="Rectangle 13">
            <a:extLst>
              <a:ext uri="{FF2B5EF4-FFF2-40B4-BE49-F238E27FC236}">
                <a16:creationId xmlns:a16="http://schemas.microsoft.com/office/drawing/2014/main" id="{2475DAD0-068E-2BA6-F451-6A34913E6930}"/>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IT21173790</a:t>
            </a:r>
            <a:r>
              <a:rPr lang="en-US" sz="1800">
                <a:solidFill>
                  <a:schemeClr val="bg1"/>
                </a:solidFill>
              </a:rPr>
              <a:t>   | Sooriyaarachchi M.D.A |   </a:t>
            </a:r>
            <a:r>
              <a:rPr lang="en-US">
                <a:solidFill>
                  <a:schemeClr val="bg1"/>
                </a:solidFill>
              </a:rPr>
              <a:t>24-25J-027</a:t>
            </a:r>
            <a:endParaRPr lang="en-US" sz="1800" b="0" dirty="0">
              <a:solidFill>
                <a:schemeClr val="bg1"/>
              </a:solidFill>
            </a:endParaRPr>
          </a:p>
        </p:txBody>
      </p:sp>
    </p:spTree>
    <p:extLst>
      <p:ext uri="{BB962C8B-B14F-4D97-AF65-F5344CB8AC3E}">
        <p14:creationId xmlns:p14="http://schemas.microsoft.com/office/powerpoint/2010/main" val="1146292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2A3C770C-92BE-6570-D196-2498E81F9486}"/>
              </a:ext>
            </a:extLst>
          </p:cNvPr>
          <p:cNvSpPr>
            <a:spLocks noGrp="1"/>
          </p:cNvSpPr>
          <p:nvPr>
            <p:ph type="title"/>
          </p:nvPr>
        </p:nvSpPr>
        <p:spPr>
          <a:xfrm>
            <a:off x="600075" y="704850"/>
            <a:ext cx="8439150" cy="2932337"/>
          </a:xfrm>
        </p:spPr>
        <p:txBody>
          <a:bodyPr/>
          <a:lstStyle/>
          <a:p>
            <a:r>
              <a:rPr lang="en-US" sz="5400" dirty="0"/>
              <a:t>Basic</a:t>
            </a:r>
            <a:br>
              <a:rPr lang="en-US" sz="5400" dirty="0"/>
            </a:br>
            <a:r>
              <a:rPr lang="en-US" sz="5400" dirty="0"/>
              <a:t>Comprehension Skills Enhancement </a:t>
            </a:r>
            <a:br>
              <a:rPr lang="en-US" sz="5400" dirty="0"/>
            </a:br>
            <a:r>
              <a:rPr lang="en-US" sz="5400" dirty="0"/>
              <a:t>Module</a:t>
            </a:r>
          </a:p>
        </p:txBody>
      </p:sp>
      <p:sp>
        <p:nvSpPr>
          <p:cNvPr id="8" name="Rectangle 7">
            <a:extLst>
              <a:ext uri="{FF2B5EF4-FFF2-40B4-BE49-F238E27FC236}">
                <a16:creationId xmlns:a16="http://schemas.microsoft.com/office/drawing/2014/main" id="{B2621EDA-43F9-6588-561F-063264C9AB26}"/>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IT21158322</a:t>
            </a:r>
            <a:r>
              <a:rPr lang="en-US" sz="1800" dirty="0">
                <a:solidFill>
                  <a:schemeClr val="tx1"/>
                </a:solidFill>
              </a:rPr>
              <a:t>   |   </a:t>
            </a:r>
            <a:r>
              <a:rPr lang="en-US" dirty="0">
                <a:solidFill>
                  <a:schemeClr val="tx1"/>
                </a:solidFill>
              </a:rPr>
              <a:t>W. G. B. Senanayake</a:t>
            </a:r>
            <a:r>
              <a:rPr lang="en-US" sz="1800" b="1" dirty="0">
                <a:solidFill>
                  <a:schemeClr val="tx1"/>
                </a:solidFill>
              </a:rPr>
              <a:t>   </a:t>
            </a:r>
            <a:r>
              <a:rPr lang="en-US" sz="1800" dirty="0">
                <a:solidFill>
                  <a:schemeClr val="tx1"/>
                </a:solidFill>
              </a:rPr>
              <a:t>|   </a:t>
            </a:r>
            <a:r>
              <a:rPr lang="en-US" dirty="0">
                <a:solidFill>
                  <a:schemeClr val="tx1"/>
                </a:solidFill>
              </a:rPr>
              <a:t>24-25J-027</a:t>
            </a:r>
            <a:endParaRPr lang="en-US" sz="1800" b="0" dirty="0">
              <a:solidFill>
                <a:schemeClr val="tx1"/>
              </a:solidFill>
            </a:endParaRPr>
          </a:p>
        </p:txBody>
      </p:sp>
      <p:sp>
        <p:nvSpPr>
          <p:cNvPr id="9" name="Text Placeholder 5">
            <a:extLst>
              <a:ext uri="{FF2B5EF4-FFF2-40B4-BE49-F238E27FC236}">
                <a16:creationId xmlns:a16="http://schemas.microsoft.com/office/drawing/2014/main" id="{A509AA35-9151-AF05-2BC4-E6E8B2D0D3DB}"/>
              </a:ext>
            </a:extLst>
          </p:cNvPr>
          <p:cNvSpPr txBox="1">
            <a:spLocks/>
          </p:cNvSpPr>
          <p:nvPr/>
        </p:nvSpPr>
        <p:spPr>
          <a:xfrm>
            <a:off x="963084" y="4237261"/>
            <a:ext cx="10363200" cy="1500187"/>
          </a:xfrm>
          <a:prstGeom prst="rect">
            <a:avLst/>
          </a:prstGeom>
        </p:spPr>
        <p:txBody>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accent1">
                    <a:lumMod val="20000"/>
                    <a:lumOff val="80000"/>
                  </a:schemeClr>
                </a:solidFill>
              </a:rPr>
              <a:t>IT21158322 – W. G. B. Senanayake</a:t>
            </a:r>
          </a:p>
        </p:txBody>
      </p:sp>
      <p:pic>
        <p:nvPicPr>
          <p:cNvPr id="10" name="Content Placeholder 10">
            <a:extLst>
              <a:ext uri="{FF2B5EF4-FFF2-40B4-BE49-F238E27FC236}">
                <a16:creationId xmlns:a16="http://schemas.microsoft.com/office/drawing/2014/main" id="{B39C5BD1-300E-55DB-A98D-BE15B74491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7" y="6324600"/>
            <a:ext cx="2497118" cy="537229"/>
          </a:xfrm>
          <a:prstGeom prst="rect">
            <a:avLst/>
          </a:prstGeom>
        </p:spPr>
      </p:pic>
      <p:sp>
        <p:nvSpPr>
          <p:cNvPr id="11" name="Date Placeholder 7">
            <a:extLst>
              <a:ext uri="{FF2B5EF4-FFF2-40B4-BE49-F238E27FC236}">
                <a16:creationId xmlns:a16="http://schemas.microsoft.com/office/drawing/2014/main" id="{8F9F033B-4A3E-F1EF-391D-E1F6EE5DCFED}"/>
              </a:ext>
            </a:extLst>
          </p:cNvPr>
          <p:cNvSpPr txBox="1">
            <a:spLocks/>
          </p:cNvSpPr>
          <p:nvPr/>
        </p:nvSpPr>
        <p:spPr>
          <a:xfrm>
            <a:off x="10239548"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8/23/2024</a:t>
            </a:fld>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2" name="Slide Number Placeholder 8">
            <a:extLst>
              <a:ext uri="{FF2B5EF4-FFF2-40B4-BE49-F238E27FC236}">
                <a16:creationId xmlns:a16="http://schemas.microsoft.com/office/drawing/2014/main" id="{98F02EAB-C56C-69F3-C2A8-CEF47336E32F}"/>
              </a:ext>
            </a:extLst>
          </p:cNvPr>
          <p:cNvSpPr txBox="1">
            <a:spLocks/>
          </p:cNvSpPr>
          <p:nvPr/>
        </p:nvSpPr>
        <p:spPr>
          <a:xfrm>
            <a:off x="11600988"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18</a:t>
            </a:fld>
            <a:endParaRPr lang="en-US" sz="1400" b="1" dirty="0">
              <a:solidFill>
                <a:schemeClr val="bg1"/>
              </a:solidFill>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666EEEE2-8047-85DA-1591-28FFF3866435}"/>
              </a:ext>
            </a:extLst>
          </p:cNvPr>
          <p:cNvCxnSpPr>
            <a:cxnSpLocks/>
          </p:cNvCxnSpPr>
          <p:nvPr/>
        </p:nvCxnSpPr>
        <p:spPr>
          <a:xfrm>
            <a:off x="581025" y="3999347"/>
            <a:ext cx="11008547" cy="0"/>
          </a:xfrm>
          <a:prstGeom prst="line">
            <a:avLst/>
          </a:prstGeom>
          <a:ln w="104775">
            <a:solidFill>
              <a:srgbClr val="7CA655"/>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86393E33-2E56-12AB-B5E9-0B25B4BB1C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8350" y="345305"/>
            <a:ext cx="2243130" cy="2513348"/>
          </a:xfrm>
          <a:prstGeom prst="rect">
            <a:avLst/>
          </a:prstGeom>
        </p:spPr>
      </p:pic>
    </p:spTree>
    <p:extLst>
      <p:ext uri="{BB962C8B-B14F-4D97-AF65-F5344CB8AC3E}">
        <p14:creationId xmlns:p14="http://schemas.microsoft.com/office/powerpoint/2010/main" val="26198990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p:txBody>
          <a:bodyPr/>
          <a:lstStyle/>
          <a:p>
            <a:r>
              <a:rPr lang="en-US" dirty="0"/>
              <a:t>Background</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5400000" flipV="1">
            <a:off x="9232774" y="0"/>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pic>
        <p:nvPicPr>
          <p:cNvPr id="11" name="Content Placeholder 10">
            <a:extLst>
              <a:ext uri="{FF2B5EF4-FFF2-40B4-BE49-F238E27FC236}">
                <a16:creationId xmlns:a16="http://schemas.microsoft.com/office/drawing/2014/main" id="{FF20D88B-2B18-B7A8-ABC2-BE56424E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527106CB-1B07-864C-BD9F-49CC6B21D83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8/23/2024</a:t>
            </a:fld>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9AD1DF1A-CBDA-2B3E-65E6-10321D63A6B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19</a:t>
            </a:fld>
            <a:endParaRPr lang="en-US" sz="1400" b="1" dirty="0">
              <a:solidFill>
                <a:schemeClr val="bg1"/>
              </a:solidFill>
              <a:latin typeface="Times New Roman" panose="02020603050405020304" pitchFamily="18" charset="0"/>
              <a:cs typeface="Times New Roman" panose="02020603050405020304" pitchFamily="18" charset="0"/>
            </a:endParaRPr>
          </a:p>
        </p:txBody>
      </p:sp>
      <p:sp>
        <p:nvSpPr>
          <p:cNvPr id="5" name="Subtitle 2">
            <a:extLst>
              <a:ext uri="{FF2B5EF4-FFF2-40B4-BE49-F238E27FC236}">
                <a16:creationId xmlns:a16="http://schemas.microsoft.com/office/drawing/2014/main" id="{2C1D67A8-91AA-966A-F339-0FFC4C7906E0}"/>
              </a:ext>
            </a:extLst>
          </p:cNvPr>
          <p:cNvSpPr txBox="1">
            <a:spLocks/>
          </p:cNvSpPr>
          <p:nvPr/>
        </p:nvSpPr>
        <p:spPr>
          <a:xfrm>
            <a:off x="534096" y="2371725"/>
            <a:ext cx="10953053" cy="3762375"/>
          </a:xfrm>
          <a:prstGeom prst="rect">
            <a:avLst/>
          </a:prstGeom>
        </p:spPr>
        <p:txBody>
          <a:bodyPr vert="horz" lIns="91440" tIns="45720" rIns="91440" bIns="45720" rtlCol="0">
            <a:normAutofit fontScale="250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l" defTabSz="914400" rtl="0" eaLnBrk="1" fontAlgn="auto" latinLnBrk="0" hangingPunct="1">
              <a:lnSpc>
                <a:spcPct val="170000"/>
              </a:lnSpc>
              <a:spcBef>
                <a:spcPct val="20000"/>
              </a:spcBef>
              <a:spcAft>
                <a:spcPts val="0"/>
              </a:spcAft>
              <a:buClrTx/>
              <a:buSzTx/>
              <a:buFont typeface="+mj-lt"/>
              <a:buAutoNum type="arabicPeriod"/>
              <a:tabLst/>
              <a:defRPr/>
            </a:pPr>
            <a:r>
              <a:rPr kumimoji="0" lang="en-US" sz="7400" i="0" u="none" strike="noStrike" kern="1200" cap="none" spc="0" normalizeH="0" baseline="0" noProof="0" dirty="0">
                <a:ln>
                  <a:noFill/>
                </a:ln>
                <a:solidFill>
                  <a:schemeClr val="bg1">
                    <a:lumMod val="75000"/>
                    <a:lumOff val="25000"/>
                  </a:schemeClr>
                </a:solidFill>
                <a:effectLst/>
                <a:uLnTx/>
                <a:uFillTx/>
                <a:latin typeface="Cambria"/>
                <a:ea typeface="+mn-ea"/>
                <a:cs typeface="+mn-cs"/>
              </a:rPr>
              <a:t>Traditional educational tools for reading comprehension often lack the capability to dynamically generate quizzes and reading materials tailored to individual student needs.</a:t>
            </a:r>
          </a:p>
          <a:p>
            <a:pPr marL="342900" marR="0" lvl="0" indent="-342900" algn="l" defTabSz="914400" rtl="0" eaLnBrk="1" fontAlgn="auto" latinLnBrk="0" hangingPunct="1">
              <a:lnSpc>
                <a:spcPct val="120000"/>
              </a:lnSpc>
              <a:spcBef>
                <a:spcPct val="20000"/>
              </a:spcBef>
              <a:spcAft>
                <a:spcPts val="0"/>
              </a:spcAft>
              <a:buClrTx/>
              <a:buSzTx/>
              <a:buFont typeface="+mj-lt"/>
              <a:buAutoNum type="arabicPeriod"/>
              <a:tabLst/>
              <a:defRPr/>
            </a:pPr>
            <a:endParaRPr kumimoji="0" lang="en-US" sz="4000" i="0" u="none" strike="noStrike" kern="1200" cap="none" spc="0" normalizeH="0" baseline="0" noProof="0" dirty="0">
              <a:ln>
                <a:noFill/>
              </a:ln>
              <a:solidFill>
                <a:schemeClr val="bg1">
                  <a:lumMod val="75000"/>
                  <a:lumOff val="25000"/>
                </a:schemeClr>
              </a:solidFill>
              <a:effectLst/>
              <a:uLnTx/>
              <a:uFillTx/>
              <a:latin typeface="Cambria"/>
              <a:ea typeface="+mn-ea"/>
              <a:cs typeface="+mn-cs"/>
            </a:endParaRPr>
          </a:p>
          <a:p>
            <a:pPr marL="342900" marR="0" lvl="0" indent="-342900" algn="l" defTabSz="914400" rtl="0" eaLnBrk="1" fontAlgn="auto" latinLnBrk="0" hangingPunct="1">
              <a:lnSpc>
                <a:spcPct val="170000"/>
              </a:lnSpc>
              <a:spcBef>
                <a:spcPct val="20000"/>
              </a:spcBef>
              <a:spcAft>
                <a:spcPts val="0"/>
              </a:spcAft>
              <a:buClrTx/>
              <a:buSzTx/>
              <a:buFont typeface="+mj-lt"/>
              <a:buAutoNum type="arabicPeriod"/>
              <a:tabLst/>
              <a:defRPr/>
            </a:pPr>
            <a:r>
              <a:rPr kumimoji="0" lang="en-US" sz="7400" i="0" u="none" strike="noStrike" kern="1200" cap="none" spc="0" normalizeH="0" baseline="0" noProof="0" dirty="0">
                <a:ln>
                  <a:noFill/>
                </a:ln>
                <a:solidFill>
                  <a:schemeClr val="bg1">
                    <a:lumMod val="75000"/>
                    <a:lumOff val="25000"/>
                  </a:schemeClr>
                </a:solidFill>
                <a:effectLst/>
                <a:uLnTx/>
                <a:uFillTx/>
                <a:latin typeface="Cambria"/>
                <a:ea typeface="+mn-ea"/>
                <a:cs typeface="+mn-cs"/>
              </a:rPr>
              <a:t>Existing systems provide generic feedback, which may not address specific areas where a student needs improvement.</a:t>
            </a:r>
          </a:p>
          <a:p>
            <a:pPr marL="342900" marR="0" lvl="0" indent="-342900" algn="l" defTabSz="914400" rtl="0" eaLnBrk="1" fontAlgn="auto" latinLnBrk="0" hangingPunct="1">
              <a:lnSpc>
                <a:spcPct val="120000"/>
              </a:lnSpc>
              <a:spcBef>
                <a:spcPct val="20000"/>
              </a:spcBef>
              <a:spcAft>
                <a:spcPts val="0"/>
              </a:spcAft>
              <a:buClrTx/>
              <a:buSzTx/>
              <a:buFont typeface="+mj-lt"/>
              <a:buAutoNum type="arabicPeriod"/>
              <a:tabLst/>
              <a:defRPr/>
            </a:pPr>
            <a:endParaRPr kumimoji="0" lang="en-US" sz="4000" i="0" u="none" strike="noStrike" kern="1200" cap="none" spc="0" normalizeH="0" baseline="0" noProof="0" dirty="0">
              <a:ln>
                <a:noFill/>
              </a:ln>
              <a:solidFill>
                <a:schemeClr val="bg1">
                  <a:lumMod val="75000"/>
                  <a:lumOff val="25000"/>
                </a:schemeClr>
              </a:solidFill>
              <a:effectLst/>
              <a:uLnTx/>
              <a:uFillTx/>
              <a:latin typeface="Cambria"/>
              <a:ea typeface="+mn-ea"/>
              <a:cs typeface="+mn-cs"/>
            </a:endParaRPr>
          </a:p>
          <a:p>
            <a:pPr marL="342900" marR="0" lvl="0" indent="-342900" algn="l" defTabSz="914400" rtl="0" eaLnBrk="1" fontAlgn="auto" latinLnBrk="0" hangingPunct="1">
              <a:lnSpc>
                <a:spcPct val="170000"/>
              </a:lnSpc>
              <a:spcBef>
                <a:spcPct val="20000"/>
              </a:spcBef>
              <a:spcAft>
                <a:spcPts val="0"/>
              </a:spcAft>
              <a:buClrTx/>
              <a:buSzTx/>
              <a:buFont typeface="+mj-lt"/>
              <a:buAutoNum type="arabicPeriod"/>
              <a:tabLst/>
              <a:defRPr/>
            </a:pPr>
            <a:r>
              <a:rPr kumimoji="0" lang="en-US" sz="7400" i="0" u="none" strike="noStrike" kern="1200" cap="none" spc="0" normalizeH="0" baseline="0" noProof="0" dirty="0">
                <a:ln>
                  <a:noFill/>
                </a:ln>
                <a:solidFill>
                  <a:schemeClr val="bg1">
                    <a:lumMod val="75000"/>
                    <a:lumOff val="25000"/>
                  </a:schemeClr>
                </a:solidFill>
                <a:effectLst/>
                <a:uLnTx/>
                <a:uFillTx/>
                <a:latin typeface="Cambria"/>
                <a:ea typeface="+mn-ea"/>
                <a:cs typeface="+mn-cs"/>
              </a:rPr>
              <a:t>Leveraging AI technologies, particularly Large Language Models (LLMs) and prompt engineering, offers the potential to create personalized and dynamic educational experiences</a:t>
            </a:r>
          </a:p>
        </p:txBody>
      </p:sp>
      <p:sp>
        <p:nvSpPr>
          <p:cNvPr id="2" name="Rectangle 1">
            <a:extLst>
              <a:ext uri="{FF2B5EF4-FFF2-40B4-BE49-F238E27FC236}">
                <a16:creationId xmlns:a16="http://schemas.microsoft.com/office/drawing/2014/main" id="{0EDD67D7-BFDD-87E3-AB73-7CCC596D699A}"/>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IT21158322</a:t>
            </a:r>
            <a:r>
              <a:rPr lang="en-US" sz="1800" dirty="0">
                <a:solidFill>
                  <a:schemeClr val="bg1"/>
                </a:solidFill>
              </a:rPr>
              <a:t>   |   </a:t>
            </a:r>
            <a:r>
              <a:rPr lang="en-US" dirty="0">
                <a:solidFill>
                  <a:schemeClr val="bg1"/>
                </a:solidFill>
              </a:rPr>
              <a:t>W. G. B. Senanayake</a:t>
            </a:r>
            <a:r>
              <a:rPr lang="en-US" sz="1800" b="1" dirty="0">
                <a:solidFill>
                  <a:schemeClr val="bg1"/>
                </a:solidFill>
              </a:rPr>
              <a:t>   </a:t>
            </a:r>
            <a:r>
              <a:rPr lang="en-US" sz="1800" dirty="0">
                <a:solidFill>
                  <a:schemeClr val="bg1"/>
                </a:solidFill>
              </a:rPr>
              <a:t>|   </a:t>
            </a:r>
            <a:r>
              <a:rPr lang="en-US" dirty="0">
                <a:solidFill>
                  <a:schemeClr val="bg1"/>
                </a:solidFill>
              </a:rPr>
              <a:t>24-25J-027</a:t>
            </a:r>
            <a:endParaRPr lang="en-US" sz="1800" b="0" dirty="0">
              <a:solidFill>
                <a:schemeClr val="bg1"/>
              </a:solidFill>
            </a:endParaRPr>
          </a:p>
        </p:txBody>
      </p:sp>
    </p:spTree>
    <p:extLst>
      <p:ext uri="{BB962C8B-B14F-4D97-AF65-F5344CB8AC3E}">
        <p14:creationId xmlns:p14="http://schemas.microsoft.com/office/powerpoint/2010/main" val="2398465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0BF65-C84B-45C3-72CA-AFDA68851174}"/>
              </a:ext>
            </a:extLst>
          </p:cNvPr>
          <p:cNvSpPr>
            <a:spLocks noGrp="1"/>
          </p:cNvSpPr>
          <p:nvPr>
            <p:ph type="title"/>
          </p:nvPr>
        </p:nvSpPr>
        <p:spPr/>
        <p:txBody>
          <a:bodyPr/>
          <a:lstStyle/>
          <a:p>
            <a:r>
              <a:rPr lang="en-US" dirty="0"/>
              <a:t>Our Team</a:t>
            </a:r>
          </a:p>
        </p:txBody>
      </p:sp>
      <p:pic>
        <p:nvPicPr>
          <p:cNvPr id="17" name="Content Placeholder 10">
            <a:extLst>
              <a:ext uri="{FF2B5EF4-FFF2-40B4-BE49-F238E27FC236}">
                <a16:creationId xmlns:a16="http://schemas.microsoft.com/office/drawing/2014/main" id="{6E82BCCA-60C1-0399-3CD4-872BD861BA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8" name="Date Placeholder 7">
            <a:extLst>
              <a:ext uri="{FF2B5EF4-FFF2-40B4-BE49-F238E27FC236}">
                <a16:creationId xmlns:a16="http://schemas.microsoft.com/office/drawing/2014/main" id="{B7113866-33BA-DCB4-1D59-F8B6BDFF3930}"/>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8/23/2024</a:t>
            </a:fld>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9" name="Slide Number Placeholder 8">
            <a:extLst>
              <a:ext uri="{FF2B5EF4-FFF2-40B4-BE49-F238E27FC236}">
                <a16:creationId xmlns:a16="http://schemas.microsoft.com/office/drawing/2014/main" id="{57BE4BB8-66DA-0BDF-D7E0-1C9C13B2F23B}"/>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2</a:t>
            </a:fld>
            <a:endParaRPr lang="en-US" sz="1400" b="1" dirty="0">
              <a:solidFill>
                <a:schemeClr val="bg1"/>
              </a:solidFill>
              <a:latin typeface="Times New Roman" panose="02020603050405020304" pitchFamily="18" charset="0"/>
              <a:cs typeface="Times New Roman" panose="02020603050405020304" pitchFamily="18" charset="0"/>
            </a:endParaRPr>
          </a:p>
        </p:txBody>
      </p:sp>
      <p:pic>
        <p:nvPicPr>
          <p:cNvPr id="20" name="Picture 19" descr="A person wearing sunglasses and a white shirt&#10;&#10;Description automatically generated">
            <a:extLst>
              <a:ext uri="{FF2B5EF4-FFF2-40B4-BE49-F238E27FC236}">
                <a16:creationId xmlns:a16="http://schemas.microsoft.com/office/drawing/2014/main" id="{5F374848-9B70-5F65-EC65-38A686E50E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0" y="2596100"/>
            <a:ext cx="2049529" cy="2328325"/>
          </a:xfrm>
          <a:prstGeom prst="rect">
            <a:avLst/>
          </a:prstGeom>
        </p:spPr>
      </p:pic>
      <p:pic>
        <p:nvPicPr>
          <p:cNvPr id="21" name="Picture 20">
            <a:extLst>
              <a:ext uri="{FF2B5EF4-FFF2-40B4-BE49-F238E27FC236}">
                <a16:creationId xmlns:a16="http://schemas.microsoft.com/office/drawing/2014/main" id="{85C805D7-4FCC-1472-ECEF-983CCC78F4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3037" y="2551213"/>
            <a:ext cx="1994825" cy="2513348"/>
          </a:xfrm>
          <a:prstGeom prst="rect">
            <a:avLst/>
          </a:prstGeom>
        </p:spPr>
      </p:pic>
      <p:pic>
        <p:nvPicPr>
          <p:cNvPr id="23" name="Picture 22">
            <a:extLst>
              <a:ext uri="{FF2B5EF4-FFF2-40B4-BE49-F238E27FC236}">
                <a16:creationId xmlns:a16="http://schemas.microsoft.com/office/drawing/2014/main" id="{70EE6CBB-D5F9-7E39-5890-28A180AC9B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73611" y="2543849"/>
            <a:ext cx="1823954" cy="2520712"/>
          </a:xfrm>
          <a:prstGeom prst="rect">
            <a:avLst/>
          </a:prstGeom>
        </p:spPr>
      </p:pic>
      <p:pic>
        <p:nvPicPr>
          <p:cNvPr id="25" name="Picture 24">
            <a:extLst>
              <a:ext uri="{FF2B5EF4-FFF2-40B4-BE49-F238E27FC236}">
                <a16:creationId xmlns:a16="http://schemas.microsoft.com/office/drawing/2014/main" id="{16A0B679-F024-F4CD-BA16-0D723902A7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04235" y="2543850"/>
            <a:ext cx="2243130" cy="2513348"/>
          </a:xfrm>
          <a:prstGeom prst="rect">
            <a:avLst/>
          </a:prstGeom>
        </p:spPr>
      </p:pic>
      <p:sp>
        <p:nvSpPr>
          <p:cNvPr id="26" name="TextBox 25">
            <a:extLst>
              <a:ext uri="{FF2B5EF4-FFF2-40B4-BE49-F238E27FC236}">
                <a16:creationId xmlns:a16="http://schemas.microsoft.com/office/drawing/2014/main" id="{534AACC4-E308-71A1-7588-586C38C91749}"/>
              </a:ext>
            </a:extLst>
          </p:cNvPr>
          <p:cNvSpPr txBox="1"/>
          <p:nvPr/>
        </p:nvSpPr>
        <p:spPr>
          <a:xfrm>
            <a:off x="594360" y="5306110"/>
            <a:ext cx="2009990" cy="646331"/>
          </a:xfrm>
          <a:prstGeom prst="rect">
            <a:avLst/>
          </a:prstGeom>
          <a:noFill/>
          <a:ln>
            <a:solidFill>
              <a:schemeClr val="bg1"/>
            </a:solidFill>
          </a:ln>
        </p:spPr>
        <p:txBody>
          <a:bodyPr wrap="square" rtlCol="0">
            <a:spAutoFit/>
          </a:bodyPr>
          <a:lstStyle/>
          <a:p>
            <a:pPr algn="ctr"/>
            <a:r>
              <a:rPr lang="en-US" dirty="0" err="1">
                <a:solidFill>
                  <a:schemeClr val="bg1"/>
                </a:solidFill>
              </a:rPr>
              <a:t>Ranaweera</a:t>
            </a:r>
            <a:r>
              <a:rPr lang="en-US" dirty="0">
                <a:solidFill>
                  <a:schemeClr val="bg1"/>
                </a:solidFill>
              </a:rPr>
              <a:t> A.P.</a:t>
            </a:r>
          </a:p>
          <a:p>
            <a:pPr algn="ctr"/>
            <a:r>
              <a:rPr lang="en-US" dirty="0">
                <a:solidFill>
                  <a:schemeClr val="bg1"/>
                </a:solidFill>
              </a:rPr>
              <a:t>IT21182396</a:t>
            </a:r>
          </a:p>
        </p:txBody>
      </p:sp>
      <p:sp>
        <p:nvSpPr>
          <p:cNvPr id="27" name="TextBox 26">
            <a:extLst>
              <a:ext uri="{FF2B5EF4-FFF2-40B4-BE49-F238E27FC236}">
                <a16:creationId xmlns:a16="http://schemas.microsoft.com/office/drawing/2014/main" id="{A8D442C3-9898-8567-0FFD-DB59C0AC22F7}"/>
              </a:ext>
            </a:extLst>
          </p:cNvPr>
          <p:cNvSpPr txBox="1"/>
          <p:nvPr/>
        </p:nvSpPr>
        <p:spPr>
          <a:xfrm>
            <a:off x="2962275" y="5334685"/>
            <a:ext cx="2876550" cy="646331"/>
          </a:xfrm>
          <a:prstGeom prst="rect">
            <a:avLst/>
          </a:prstGeom>
          <a:noFill/>
          <a:ln>
            <a:solidFill>
              <a:schemeClr val="bg1"/>
            </a:solidFill>
          </a:ln>
        </p:spPr>
        <p:txBody>
          <a:bodyPr wrap="square" rtlCol="0">
            <a:spAutoFit/>
          </a:bodyPr>
          <a:lstStyle/>
          <a:p>
            <a:pPr algn="ctr"/>
            <a:r>
              <a:rPr lang="en-US" dirty="0">
                <a:solidFill>
                  <a:schemeClr val="bg1"/>
                </a:solidFill>
              </a:rPr>
              <a:t>Kumarathunga S. A. D. S.</a:t>
            </a:r>
          </a:p>
          <a:p>
            <a:pPr algn="ctr"/>
            <a:r>
              <a:rPr lang="en-US" dirty="0">
                <a:solidFill>
                  <a:schemeClr val="bg1"/>
                </a:solidFill>
              </a:rPr>
              <a:t>IT21182396</a:t>
            </a:r>
          </a:p>
        </p:txBody>
      </p:sp>
      <p:sp>
        <p:nvSpPr>
          <p:cNvPr id="28" name="TextBox 27">
            <a:extLst>
              <a:ext uri="{FF2B5EF4-FFF2-40B4-BE49-F238E27FC236}">
                <a16:creationId xmlns:a16="http://schemas.microsoft.com/office/drawing/2014/main" id="{A8B5B1A2-D4C7-434D-89CE-4D4236474AD9}"/>
              </a:ext>
            </a:extLst>
          </p:cNvPr>
          <p:cNvSpPr txBox="1"/>
          <p:nvPr/>
        </p:nvSpPr>
        <p:spPr>
          <a:xfrm>
            <a:off x="6159746" y="5306110"/>
            <a:ext cx="2668263" cy="646331"/>
          </a:xfrm>
          <a:prstGeom prst="rect">
            <a:avLst/>
          </a:prstGeom>
          <a:noFill/>
          <a:ln>
            <a:solidFill>
              <a:schemeClr val="bg1"/>
            </a:solidFill>
          </a:ln>
        </p:spPr>
        <p:txBody>
          <a:bodyPr wrap="square" rtlCol="0">
            <a:spAutoFit/>
          </a:bodyPr>
          <a:lstStyle/>
          <a:p>
            <a:pPr algn="ctr"/>
            <a:r>
              <a:rPr lang="en-US" dirty="0" err="1">
                <a:solidFill>
                  <a:schemeClr val="bg1"/>
                </a:solidFill>
              </a:rPr>
              <a:t>Sooriyaarachchi</a:t>
            </a:r>
            <a:r>
              <a:rPr lang="en-US" dirty="0">
                <a:solidFill>
                  <a:schemeClr val="bg1"/>
                </a:solidFill>
              </a:rPr>
              <a:t> M.D.A.</a:t>
            </a:r>
          </a:p>
          <a:p>
            <a:pPr algn="ctr"/>
            <a:r>
              <a:rPr lang="en-US" dirty="0">
                <a:solidFill>
                  <a:schemeClr val="bg1"/>
                </a:solidFill>
              </a:rPr>
              <a:t>IT21173790</a:t>
            </a:r>
          </a:p>
        </p:txBody>
      </p:sp>
      <p:sp>
        <p:nvSpPr>
          <p:cNvPr id="29" name="TextBox 28">
            <a:extLst>
              <a:ext uri="{FF2B5EF4-FFF2-40B4-BE49-F238E27FC236}">
                <a16:creationId xmlns:a16="http://schemas.microsoft.com/office/drawing/2014/main" id="{06FED09B-A780-1687-6F89-09118E460C59}"/>
              </a:ext>
            </a:extLst>
          </p:cNvPr>
          <p:cNvSpPr txBox="1"/>
          <p:nvPr/>
        </p:nvSpPr>
        <p:spPr>
          <a:xfrm>
            <a:off x="9104236" y="5306110"/>
            <a:ext cx="2243129" cy="646331"/>
          </a:xfrm>
          <a:prstGeom prst="rect">
            <a:avLst/>
          </a:prstGeom>
          <a:noFill/>
          <a:ln>
            <a:solidFill>
              <a:schemeClr val="bg1"/>
            </a:solidFill>
          </a:ln>
        </p:spPr>
        <p:txBody>
          <a:bodyPr wrap="square" rtlCol="0">
            <a:spAutoFit/>
          </a:bodyPr>
          <a:lstStyle/>
          <a:p>
            <a:pPr algn="ctr"/>
            <a:r>
              <a:rPr lang="en-US" dirty="0">
                <a:solidFill>
                  <a:schemeClr val="bg1"/>
                </a:solidFill>
              </a:rPr>
              <a:t>Senanayake </a:t>
            </a:r>
            <a:r>
              <a:rPr lang="en-US" dirty="0" err="1">
                <a:solidFill>
                  <a:schemeClr val="bg1"/>
                </a:solidFill>
              </a:rPr>
              <a:t>W.G.B</a:t>
            </a:r>
            <a:r>
              <a:rPr lang="en-US" dirty="0">
                <a:solidFill>
                  <a:schemeClr val="bg1"/>
                </a:solidFill>
              </a:rPr>
              <a:t>.</a:t>
            </a:r>
          </a:p>
          <a:p>
            <a:pPr algn="ctr"/>
            <a:r>
              <a:rPr lang="en-US" dirty="0">
                <a:solidFill>
                  <a:schemeClr val="bg1"/>
                </a:solidFill>
              </a:rPr>
              <a:t>IT21158322</a:t>
            </a:r>
          </a:p>
        </p:txBody>
      </p:sp>
    </p:spTree>
    <p:extLst>
      <p:ext uri="{BB962C8B-B14F-4D97-AF65-F5344CB8AC3E}">
        <p14:creationId xmlns:p14="http://schemas.microsoft.com/office/powerpoint/2010/main" val="3346685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0873740" cy="1680205"/>
          </a:xfrm>
        </p:spPr>
        <p:txBody>
          <a:bodyPr/>
          <a:lstStyle/>
          <a:p>
            <a:r>
              <a:rPr lang="en-US" dirty="0"/>
              <a:t>Research Problem?</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5400000" flipV="1">
            <a:off x="9232774" y="0"/>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pic>
        <p:nvPicPr>
          <p:cNvPr id="11" name="Content Placeholder 10">
            <a:extLst>
              <a:ext uri="{FF2B5EF4-FFF2-40B4-BE49-F238E27FC236}">
                <a16:creationId xmlns:a16="http://schemas.microsoft.com/office/drawing/2014/main" id="{FF20D88B-2B18-B7A8-ABC2-BE56424E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527106CB-1B07-864C-BD9F-49CC6B21D83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8/23/2024</a:t>
            </a:fld>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9AD1DF1A-CBDA-2B3E-65E6-10321D63A6B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20</a:t>
            </a:fld>
            <a:endParaRPr lang="en-US" sz="1400" b="1" dirty="0">
              <a:solidFill>
                <a:schemeClr val="bg1"/>
              </a:solidFill>
              <a:latin typeface="Times New Roman" panose="02020603050405020304" pitchFamily="18" charset="0"/>
              <a:cs typeface="Times New Roman" panose="02020603050405020304" pitchFamily="18" charset="0"/>
            </a:endParaRPr>
          </a:p>
        </p:txBody>
      </p:sp>
      <p:sp>
        <p:nvSpPr>
          <p:cNvPr id="5" name="Subtitle 2">
            <a:extLst>
              <a:ext uri="{FF2B5EF4-FFF2-40B4-BE49-F238E27FC236}">
                <a16:creationId xmlns:a16="http://schemas.microsoft.com/office/drawing/2014/main" id="{2C1D67A8-91AA-966A-F339-0FFC4C7906E0}"/>
              </a:ext>
            </a:extLst>
          </p:cNvPr>
          <p:cNvSpPr txBox="1">
            <a:spLocks/>
          </p:cNvSpPr>
          <p:nvPr/>
        </p:nvSpPr>
        <p:spPr>
          <a:xfrm>
            <a:off x="1204133" y="2698012"/>
            <a:ext cx="10377170" cy="2571750"/>
          </a:xfrm>
          <a:prstGeom prst="rect">
            <a:avLst/>
          </a:prstGeom>
        </p:spPr>
        <p:txBody>
          <a:bodyPr vert="horz" lIns="91440" tIns="45720" rIns="91440" bIns="45720" rtlCol="0">
            <a:normAutofit fontScale="85000" lnSpcReduction="1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514350" marR="0" lvl="0" indent="-51435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32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How can we leverage AI technologies, Large Language Models (LLMs) to dynamically generate quizzes and reading paragraphs</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eriod"/>
              <a:tabLst/>
              <a:defRPr/>
            </a:pPr>
            <a:endParaRPr kumimoji="0" lang="en-US" sz="1500" b="0" i="0" u="none" strike="noStrike" kern="1200" cap="none" spc="0" normalizeH="0" baseline="0" noProof="0" dirty="0">
              <a:ln>
                <a:noFill/>
              </a:ln>
              <a:solidFill>
                <a:schemeClr val="bg1">
                  <a:lumMod val="75000"/>
                  <a:lumOff val="25000"/>
                </a:schemeClr>
              </a:solidFill>
              <a:effectLst/>
              <a:uLnTx/>
              <a:uFillTx/>
              <a:latin typeface="Cambria"/>
              <a:ea typeface="+mn-ea"/>
              <a:cs typeface="+mn-cs"/>
            </a:endParaRPr>
          </a:p>
          <a:p>
            <a:pPr marL="514350" marR="0" lvl="0" indent="-51435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32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How can we use prompt engineering to provide effective, personalized feedback to improve students  reading comprehension skills?</a:t>
            </a:r>
          </a:p>
        </p:txBody>
      </p:sp>
      <p:sp>
        <p:nvSpPr>
          <p:cNvPr id="7" name="Rectangle 6">
            <a:extLst>
              <a:ext uri="{FF2B5EF4-FFF2-40B4-BE49-F238E27FC236}">
                <a16:creationId xmlns:a16="http://schemas.microsoft.com/office/drawing/2014/main" id="{F3DECD12-4A4E-3AB9-DE5A-B26C63676A0C}"/>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IT21158322</a:t>
            </a:r>
            <a:r>
              <a:rPr lang="en-US" sz="1800" dirty="0">
                <a:solidFill>
                  <a:schemeClr val="bg1"/>
                </a:solidFill>
              </a:rPr>
              <a:t>   |   </a:t>
            </a:r>
            <a:r>
              <a:rPr lang="en-US" dirty="0">
                <a:solidFill>
                  <a:schemeClr val="bg1"/>
                </a:solidFill>
              </a:rPr>
              <a:t>W. G. B. Senanayake</a:t>
            </a:r>
            <a:r>
              <a:rPr lang="en-US" sz="1800" b="1" dirty="0">
                <a:solidFill>
                  <a:schemeClr val="bg1"/>
                </a:solidFill>
              </a:rPr>
              <a:t>   </a:t>
            </a:r>
            <a:r>
              <a:rPr lang="en-US" sz="1800" dirty="0">
                <a:solidFill>
                  <a:schemeClr val="bg1"/>
                </a:solidFill>
              </a:rPr>
              <a:t>|   </a:t>
            </a:r>
            <a:r>
              <a:rPr lang="en-US" dirty="0">
                <a:solidFill>
                  <a:schemeClr val="bg1"/>
                </a:solidFill>
              </a:rPr>
              <a:t>24-25J-027</a:t>
            </a:r>
            <a:endParaRPr lang="en-US" sz="1800" b="0" dirty="0">
              <a:solidFill>
                <a:schemeClr val="bg1"/>
              </a:solidFill>
            </a:endParaRPr>
          </a:p>
        </p:txBody>
      </p:sp>
    </p:spTree>
    <p:extLst>
      <p:ext uri="{BB962C8B-B14F-4D97-AF65-F5344CB8AC3E}">
        <p14:creationId xmlns:p14="http://schemas.microsoft.com/office/powerpoint/2010/main" val="1184209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p:txBody>
          <a:bodyPr/>
          <a:lstStyle/>
          <a:p>
            <a:r>
              <a:rPr lang="en-US" dirty="0"/>
              <a:t>Research Gap</a:t>
            </a:r>
          </a:p>
        </p:txBody>
      </p:sp>
      <p:pic>
        <p:nvPicPr>
          <p:cNvPr id="11" name="Content Placeholder 10">
            <a:extLst>
              <a:ext uri="{FF2B5EF4-FFF2-40B4-BE49-F238E27FC236}">
                <a16:creationId xmlns:a16="http://schemas.microsoft.com/office/drawing/2014/main" id="{FF20D88B-2B18-B7A8-ABC2-BE56424E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527106CB-1B07-864C-BD9F-49CC6B21D83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8/23/2024</a:t>
            </a:fld>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9AD1DF1A-CBDA-2B3E-65E6-10321D63A6B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21</a:t>
            </a:fld>
            <a:endParaRPr lang="en-US" sz="1400" b="1" dirty="0">
              <a:solidFill>
                <a:schemeClr val="bg1"/>
              </a:solidFill>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D268CC0E-7FCD-C977-00CC-E2A475862C9A}"/>
              </a:ext>
            </a:extLst>
          </p:cNvPr>
          <p:cNvGraphicFramePr>
            <a:graphicFrameLocks noGrp="1"/>
          </p:cNvGraphicFramePr>
          <p:nvPr>
            <p:extLst>
              <p:ext uri="{D42A27DB-BD31-4B8C-83A1-F6EECF244321}">
                <p14:modId xmlns:p14="http://schemas.microsoft.com/office/powerpoint/2010/main" val="3437873242"/>
              </p:ext>
            </p:extLst>
          </p:nvPr>
        </p:nvGraphicFramePr>
        <p:xfrm>
          <a:off x="594359" y="2438400"/>
          <a:ext cx="10381615" cy="3600451"/>
        </p:xfrm>
        <a:graphic>
          <a:graphicData uri="http://schemas.openxmlformats.org/drawingml/2006/table">
            <a:tbl>
              <a:tblPr firstRow="1" firstCol="1" bandRow="1">
                <a:tableStyleId>{8A107856-5554-42FB-B03E-39F5DBC370BA}</a:tableStyleId>
              </a:tblPr>
              <a:tblGrid>
                <a:gridCol w="1730269">
                  <a:extLst>
                    <a:ext uri="{9D8B030D-6E8A-4147-A177-3AD203B41FA5}">
                      <a16:colId xmlns:a16="http://schemas.microsoft.com/office/drawing/2014/main" val="1413093211"/>
                    </a:ext>
                  </a:extLst>
                </a:gridCol>
                <a:gridCol w="1057210">
                  <a:extLst>
                    <a:ext uri="{9D8B030D-6E8A-4147-A177-3AD203B41FA5}">
                      <a16:colId xmlns:a16="http://schemas.microsoft.com/office/drawing/2014/main" val="1295424106"/>
                    </a:ext>
                  </a:extLst>
                </a:gridCol>
                <a:gridCol w="904820">
                  <a:extLst>
                    <a:ext uri="{9D8B030D-6E8A-4147-A177-3AD203B41FA5}">
                      <a16:colId xmlns:a16="http://schemas.microsoft.com/office/drawing/2014/main" val="373170271"/>
                    </a:ext>
                  </a:extLst>
                </a:gridCol>
                <a:gridCol w="847673">
                  <a:extLst>
                    <a:ext uri="{9D8B030D-6E8A-4147-A177-3AD203B41FA5}">
                      <a16:colId xmlns:a16="http://schemas.microsoft.com/office/drawing/2014/main" val="1998621519"/>
                    </a:ext>
                  </a:extLst>
                </a:gridCol>
                <a:gridCol w="1228650">
                  <a:extLst>
                    <a:ext uri="{9D8B030D-6E8A-4147-A177-3AD203B41FA5}">
                      <a16:colId xmlns:a16="http://schemas.microsoft.com/office/drawing/2014/main" val="2378430963"/>
                    </a:ext>
                  </a:extLst>
                </a:gridCol>
                <a:gridCol w="4612993">
                  <a:extLst>
                    <a:ext uri="{9D8B030D-6E8A-4147-A177-3AD203B41FA5}">
                      <a16:colId xmlns:a16="http://schemas.microsoft.com/office/drawing/2014/main" val="1300208013"/>
                    </a:ext>
                  </a:extLst>
                </a:gridCol>
              </a:tblGrid>
              <a:tr h="552819">
                <a:tc>
                  <a:txBody>
                    <a:bodyPr/>
                    <a:lstStyle/>
                    <a:p>
                      <a:pPr marL="0" marR="0" algn="ctr">
                        <a:lnSpc>
                          <a:spcPct val="107000"/>
                        </a:lnSpc>
                        <a:spcBef>
                          <a:spcPts val="0"/>
                        </a:spcBef>
                        <a:spcAft>
                          <a:spcPts val="0"/>
                        </a:spcAft>
                      </a:pPr>
                      <a:r>
                        <a:rPr lang="en-US" sz="1200" kern="0" dirty="0">
                          <a:effectLst/>
                        </a:rPr>
                        <a:t>Feature/Tool</a:t>
                      </a:r>
                      <a:endParaRPr lang="en-US" sz="1100" kern="100" dirty="0">
                        <a:effectLst/>
                        <a:latin typeface="Aptos"/>
                        <a:ea typeface="Aptos"/>
                        <a:cs typeface="Times New Roman" panose="02020603050405020304" pitchFamily="18" charset="0"/>
                      </a:endParaRPr>
                    </a:p>
                  </a:txBody>
                  <a:tcPr marL="68580" marR="68580" marT="0" marB="0" anchor="ctr">
                    <a:solidFill>
                      <a:schemeClr val="accent5"/>
                    </a:solidFill>
                  </a:tcPr>
                </a:tc>
                <a:tc>
                  <a:txBody>
                    <a:bodyPr/>
                    <a:lstStyle/>
                    <a:p>
                      <a:pPr marL="0" marR="0" algn="ctr">
                        <a:lnSpc>
                          <a:spcPct val="107000"/>
                        </a:lnSpc>
                        <a:spcBef>
                          <a:spcPts val="0"/>
                        </a:spcBef>
                        <a:spcAft>
                          <a:spcPts val="0"/>
                        </a:spcAft>
                      </a:pPr>
                      <a:r>
                        <a:rPr lang="en-US" sz="1200" kern="0" dirty="0">
                          <a:effectLst/>
                        </a:rPr>
                        <a:t>Khan Academy</a:t>
                      </a:r>
                      <a:endParaRPr lang="en-US" sz="1100" kern="100" dirty="0">
                        <a:effectLst/>
                        <a:latin typeface="Aptos"/>
                        <a:ea typeface="Aptos"/>
                        <a:cs typeface="Times New Roman" panose="02020603050405020304" pitchFamily="18" charset="0"/>
                      </a:endParaRPr>
                    </a:p>
                  </a:txBody>
                  <a:tcPr marL="68580" marR="68580" marT="0" marB="0" anchor="ctr">
                    <a:solidFill>
                      <a:schemeClr val="accent5"/>
                    </a:solidFill>
                  </a:tcPr>
                </a:tc>
                <a:tc>
                  <a:txBody>
                    <a:bodyPr/>
                    <a:lstStyle/>
                    <a:p>
                      <a:pPr marL="0" marR="0" algn="ctr">
                        <a:lnSpc>
                          <a:spcPct val="107000"/>
                        </a:lnSpc>
                        <a:spcBef>
                          <a:spcPts val="0"/>
                        </a:spcBef>
                        <a:spcAft>
                          <a:spcPts val="0"/>
                        </a:spcAft>
                      </a:pPr>
                      <a:r>
                        <a:rPr lang="en-US" sz="1200" kern="0" dirty="0">
                          <a:effectLst/>
                        </a:rPr>
                        <a:t>Quizlet</a:t>
                      </a:r>
                      <a:endParaRPr lang="en-US" sz="1100" kern="100" dirty="0">
                        <a:effectLst/>
                        <a:latin typeface="Aptos"/>
                        <a:ea typeface="Aptos"/>
                        <a:cs typeface="Times New Roman" panose="02020603050405020304" pitchFamily="18" charset="0"/>
                      </a:endParaRPr>
                    </a:p>
                  </a:txBody>
                  <a:tcPr marL="68580" marR="68580" marT="0" marB="0" anchor="ctr">
                    <a:solidFill>
                      <a:schemeClr val="accent5"/>
                    </a:solidFill>
                  </a:tcPr>
                </a:tc>
                <a:tc>
                  <a:txBody>
                    <a:bodyPr/>
                    <a:lstStyle/>
                    <a:p>
                      <a:pPr marL="0" marR="0" algn="ctr">
                        <a:lnSpc>
                          <a:spcPct val="107000"/>
                        </a:lnSpc>
                        <a:spcBef>
                          <a:spcPts val="0"/>
                        </a:spcBef>
                        <a:spcAft>
                          <a:spcPts val="0"/>
                        </a:spcAft>
                      </a:pPr>
                      <a:r>
                        <a:rPr lang="en-US" sz="1200" kern="0" dirty="0">
                          <a:effectLst/>
                        </a:rPr>
                        <a:t>Duolingo</a:t>
                      </a:r>
                      <a:endParaRPr lang="en-US" sz="1100" kern="100" dirty="0">
                        <a:effectLst/>
                        <a:latin typeface="Aptos"/>
                        <a:ea typeface="Aptos"/>
                        <a:cs typeface="Times New Roman" panose="02020603050405020304" pitchFamily="18" charset="0"/>
                      </a:endParaRPr>
                    </a:p>
                  </a:txBody>
                  <a:tcPr marL="68580" marR="68580" marT="0" marB="0" anchor="ctr">
                    <a:solidFill>
                      <a:schemeClr val="accent5"/>
                    </a:solidFill>
                  </a:tcPr>
                </a:tc>
                <a:tc>
                  <a:txBody>
                    <a:bodyPr/>
                    <a:lstStyle/>
                    <a:p>
                      <a:pPr marL="0" marR="0" algn="ctr">
                        <a:lnSpc>
                          <a:spcPct val="107000"/>
                        </a:lnSpc>
                        <a:spcBef>
                          <a:spcPts val="0"/>
                        </a:spcBef>
                        <a:spcAft>
                          <a:spcPts val="0"/>
                        </a:spcAft>
                      </a:pPr>
                      <a:r>
                        <a:rPr lang="en-US" sz="1200" kern="0" dirty="0" err="1">
                          <a:effectLst/>
                        </a:rPr>
                        <a:t>AceReader</a:t>
                      </a:r>
                      <a:r>
                        <a:rPr lang="en-US" sz="1200" kern="0" dirty="0">
                          <a:effectLst/>
                        </a:rPr>
                        <a:t> Pro</a:t>
                      </a:r>
                      <a:endParaRPr lang="en-US" sz="1100" kern="100" dirty="0">
                        <a:effectLst/>
                        <a:latin typeface="Aptos"/>
                        <a:ea typeface="Aptos"/>
                        <a:cs typeface="Times New Roman" panose="02020603050405020304" pitchFamily="18" charset="0"/>
                      </a:endParaRPr>
                    </a:p>
                  </a:txBody>
                  <a:tcPr marL="68580" marR="68580" marT="0" marB="0" anchor="ctr">
                    <a:solidFill>
                      <a:schemeClr val="accent5"/>
                    </a:solidFill>
                  </a:tcPr>
                </a:tc>
                <a:tc>
                  <a:txBody>
                    <a:bodyPr/>
                    <a:lstStyle/>
                    <a:p>
                      <a:pPr marL="0" marR="0" algn="ctr">
                        <a:lnSpc>
                          <a:spcPct val="107000"/>
                        </a:lnSpc>
                        <a:spcBef>
                          <a:spcPts val="0"/>
                        </a:spcBef>
                        <a:spcAft>
                          <a:spcPts val="0"/>
                        </a:spcAft>
                      </a:pPr>
                      <a:r>
                        <a:rPr lang="en-US" sz="1200" kern="0" dirty="0">
                          <a:effectLst/>
                        </a:rPr>
                        <a:t>Proposed System </a:t>
                      </a:r>
                    </a:p>
                    <a:p>
                      <a:pPr marL="0" marR="0" algn="ctr">
                        <a:lnSpc>
                          <a:spcPct val="107000"/>
                        </a:lnSpc>
                        <a:spcBef>
                          <a:spcPts val="0"/>
                        </a:spcBef>
                        <a:spcAft>
                          <a:spcPts val="0"/>
                        </a:spcAft>
                      </a:pPr>
                      <a:r>
                        <a:rPr lang="en-US" sz="1200" kern="0" dirty="0">
                          <a:effectLst/>
                        </a:rPr>
                        <a:t>(Basic Comprehension Enhancement Module)</a:t>
                      </a:r>
                      <a:endParaRPr lang="en-US" sz="1100" kern="100" dirty="0">
                        <a:effectLst/>
                        <a:latin typeface="Aptos"/>
                        <a:ea typeface="Aptos"/>
                        <a:cs typeface="Times New Roman" panose="02020603050405020304" pitchFamily="18" charset="0"/>
                      </a:endParaRPr>
                    </a:p>
                  </a:txBody>
                  <a:tcPr marL="68580" marR="68580" marT="0" marB="0" anchor="ctr">
                    <a:solidFill>
                      <a:schemeClr val="accent5"/>
                    </a:solidFill>
                  </a:tcPr>
                </a:tc>
                <a:extLst>
                  <a:ext uri="{0D108BD9-81ED-4DB2-BD59-A6C34878D82A}">
                    <a16:rowId xmlns:a16="http://schemas.microsoft.com/office/drawing/2014/main" val="2156832403"/>
                  </a:ext>
                </a:extLst>
              </a:tr>
              <a:tr h="552819">
                <a:tc>
                  <a:txBody>
                    <a:bodyPr/>
                    <a:lstStyle/>
                    <a:p>
                      <a:pPr marL="0" marR="0" algn="l">
                        <a:lnSpc>
                          <a:spcPct val="107000"/>
                        </a:lnSpc>
                        <a:spcBef>
                          <a:spcPts val="0"/>
                        </a:spcBef>
                        <a:spcAft>
                          <a:spcPts val="0"/>
                        </a:spcAft>
                      </a:pPr>
                      <a:r>
                        <a:rPr lang="en-US" sz="1200" kern="0" dirty="0">
                          <a:effectLst/>
                        </a:rPr>
                        <a:t>Dynamic Quiz Generation</a:t>
                      </a:r>
                      <a:endParaRPr lang="en-US" sz="1100" kern="100" dirty="0">
                        <a:effectLst/>
                        <a:latin typeface="Aptos"/>
                        <a:ea typeface="Aptos"/>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b="1" kern="0" dirty="0">
                          <a:solidFill>
                            <a:srgbClr val="FF0000"/>
                          </a:solidFill>
                          <a:effectLst/>
                        </a:rPr>
                        <a:t>No</a:t>
                      </a:r>
                      <a:endParaRPr lang="en-US" sz="1100" b="1" kern="100" dirty="0">
                        <a:solidFill>
                          <a:srgbClr val="FF0000"/>
                        </a:solidFill>
                        <a:effectLst/>
                        <a:latin typeface="Aptos"/>
                        <a:ea typeface="Aptos"/>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b="1" kern="0" dirty="0">
                          <a:solidFill>
                            <a:srgbClr val="FF0000"/>
                          </a:solidFill>
                          <a:effectLst/>
                        </a:rPr>
                        <a:t>No</a:t>
                      </a:r>
                      <a:endParaRPr lang="en-US" sz="1100" b="1" kern="100" dirty="0">
                        <a:solidFill>
                          <a:srgbClr val="FF0000"/>
                        </a:solidFill>
                        <a:effectLst/>
                        <a:latin typeface="Aptos"/>
                        <a:ea typeface="Aptos"/>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b="1" kern="0" dirty="0">
                          <a:solidFill>
                            <a:srgbClr val="00B050"/>
                          </a:solidFill>
                          <a:effectLst/>
                        </a:rPr>
                        <a:t>Yes</a:t>
                      </a:r>
                      <a:endParaRPr lang="en-US" sz="1100" b="1" kern="100" dirty="0">
                        <a:solidFill>
                          <a:srgbClr val="00B050"/>
                        </a:solidFill>
                        <a:effectLst/>
                        <a:latin typeface="Aptos"/>
                        <a:ea typeface="Aptos"/>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b="1" kern="0" dirty="0">
                          <a:solidFill>
                            <a:srgbClr val="FF0000"/>
                          </a:solidFill>
                          <a:effectLst/>
                        </a:rPr>
                        <a:t>No</a:t>
                      </a:r>
                      <a:endParaRPr lang="en-US" sz="1100" b="1" kern="100" dirty="0">
                        <a:solidFill>
                          <a:srgbClr val="FF0000"/>
                        </a:solidFill>
                        <a:effectLst/>
                        <a:latin typeface="Aptos"/>
                        <a:ea typeface="Aptos"/>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b="1" kern="0" dirty="0">
                          <a:solidFill>
                            <a:srgbClr val="00B050"/>
                          </a:solidFill>
                          <a:effectLst/>
                        </a:rPr>
                        <a:t>Yes</a:t>
                      </a:r>
                      <a:endParaRPr lang="en-US" sz="1100" b="1" kern="100" dirty="0">
                        <a:solidFill>
                          <a:srgbClr val="00B050"/>
                        </a:solidFill>
                        <a:effectLst/>
                        <a:latin typeface="Aptos"/>
                        <a:ea typeface="Aptos"/>
                        <a:cs typeface="Times New Roman" panose="02020603050405020304" pitchFamily="18" charset="0"/>
                      </a:endParaRPr>
                    </a:p>
                  </a:txBody>
                  <a:tcPr marL="68580" marR="68580" marT="0" marB="0" anchor="ctr"/>
                </a:tc>
                <a:extLst>
                  <a:ext uri="{0D108BD9-81ED-4DB2-BD59-A6C34878D82A}">
                    <a16:rowId xmlns:a16="http://schemas.microsoft.com/office/drawing/2014/main" val="138733782"/>
                  </a:ext>
                </a:extLst>
              </a:tr>
              <a:tr h="552819">
                <a:tc>
                  <a:txBody>
                    <a:bodyPr/>
                    <a:lstStyle/>
                    <a:p>
                      <a:pPr marL="0" marR="0" algn="l">
                        <a:lnSpc>
                          <a:spcPct val="107000"/>
                        </a:lnSpc>
                        <a:spcBef>
                          <a:spcPts val="0"/>
                        </a:spcBef>
                        <a:spcAft>
                          <a:spcPts val="0"/>
                        </a:spcAft>
                      </a:pPr>
                      <a:r>
                        <a:rPr lang="en-US" sz="1200" kern="0">
                          <a:effectLst/>
                        </a:rPr>
                        <a:t>Personalized Feedback</a:t>
                      </a:r>
                      <a:endParaRPr lang="en-US" sz="1100" kern="100">
                        <a:effectLst/>
                        <a:latin typeface="Aptos"/>
                        <a:ea typeface="Aptos"/>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b="1" kern="0" dirty="0">
                          <a:solidFill>
                            <a:srgbClr val="00B050"/>
                          </a:solidFill>
                          <a:effectLst/>
                        </a:rPr>
                        <a:t>Yes</a:t>
                      </a:r>
                      <a:endParaRPr lang="en-US" sz="1100" b="1" kern="100" dirty="0">
                        <a:solidFill>
                          <a:srgbClr val="00B050"/>
                        </a:solidFill>
                        <a:effectLst/>
                        <a:latin typeface="Aptos"/>
                        <a:ea typeface="Aptos"/>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b="1" kern="0" dirty="0">
                          <a:solidFill>
                            <a:srgbClr val="FF0000"/>
                          </a:solidFill>
                          <a:effectLst/>
                        </a:rPr>
                        <a:t>No</a:t>
                      </a:r>
                      <a:endParaRPr lang="en-US" sz="1100" b="1" kern="100" dirty="0">
                        <a:solidFill>
                          <a:srgbClr val="FF0000"/>
                        </a:solidFill>
                        <a:effectLst/>
                        <a:latin typeface="Aptos"/>
                        <a:ea typeface="Aptos"/>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b="1" kern="0" dirty="0">
                          <a:effectLst/>
                        </a:rPr>
                        <a:t>Limited</a:t>
                      </a:r>
                      <a:endParaRPr lang="en-US" sz="1100" b="1" kern="100" dirty="0">
                        <a:effectLst/>
                        <a:latin typeface="Aptos"/>
                        <a:ea typeface="Aptos"/>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b="1" kern="0" dirty="0">
                          <a:solidFill>
                            <a:srgbClr val="FF0000"/>
                          </a:solidFill>
                          <a:effectLst/>
                        </a:rPr>
                        <a:t>No</a:t>
                      </a:r>
                      <a:endParaRPr lang="en-US" sz="1100" b="1" kern="100" dirty="0">
                        <a:solidFill>
                          <a:srgbClr val="FF0000"/>
                        </a:solidFill>
                        <a:effectLst/>
                        <a:latin typeface="Aptos"/>
                        <a:ea typeface="Aptos"/>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b="1" kern="0" dirty="0">
                          <a:solidFill>
                            <a:srgbClr val="00B050"/>
                          </a:solidFill>
                          <a:effectLst/>
                        </a:rPr>
                        <a:t>Yes</a:t>
                      </a:r>
                      <a:endParaRPr lang="en-US" sz="1100" b="1" kern="100" dirty="0">
                        <a:solidFill>
                          <a:srgbClr val="00B050"/>
                        </a:solidFill>
                        <a:effectLst/>
                        <a:latin typeface="Aptos"/>
                        <a:ea typeface="Aptos"/>
                        <a:cs typeface="Times New Roman" panose="02020603050405020304" pitchFamily="18" charset="0"/>
                      </a:endParaRPr>
                    </a:p>
                  </a:txBody>
                  <a:tcPr marL="68580" marR="68580" marT="0" marB="0" anchor="ctr"/>
                </a:tc>
                <a:extLst>
                  <a:ext uri="{0D108BD9-81ED-4DB2-BD59-A6C34878D82A}">
                    <a16:rowId xmlns:a16="http://schemas.microsoft.com/office/drawing/2014/main" val="2046810778"/>
                  </a:ext>
                </a:extLst>
              </a:tr>
              <a:tr h="552819">
                <a:tc>
                  <a:txBody>
                    <a:bodyPr/>
                    <a:lstStyle/>
                    <a:p>
                      <a:pPr marL="0" marR="0" algn="l">
                        <a:lnSpc>
                          <a:spcPct val="107000"/>
                        </a:lnSpc>
                        <a:spcBef>
                          <a:spcPts val="0"/>
                        </a:spcBef>
                        <a:spcAft>
                          <a:spcPts val="0"/>
                        </a:spcAft>
                      </a:pPr>
                      <a:r>
                        <a:rPr lang="en-US" sz="1200" kern="0">
                          <a:effectLst/>
                        </a:rPr>
                        <a:t>Dynamic Paragraph Generation</a:t>
                      </a:r>
                      <a:endParaRPr lang="en-US" sz="1100" kern="100">
                        <a:effectLst/>
                        <a:latin typeface="Aptos"/>
                        <a:ea typeface="Aptos"/>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b="1" kern="0" dirty="0">
                          <a:solidFill>
                            <a:srgbClr val="FF0000"/>
                          </a:solidFill>
                          <a:effectLst/>
                        </a:rPr>
                        <a:t>No</a:t>
                      </a:r>
                      <a:endParaRPr lang="en-US" sz="1100" b="1" kern="100" dirty="0">
                        <a:solidFill>
                          <a:srgbClr val="FF0000"/>
                        </a:solidFill>
                        <a:effectLst/>
                        <a:latin typeface="Aptos"/>
                        <a:ea typeface="Aptos"/>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b="1" kern="0" dirty="0">
                          <a:solidFill>
                            <a:srgbClr val="FF0000"/>
                          </a:solidFill>
                          <a:effectLst/>
                        </a:rPr>
                        <a:t>No</a:t>
                      </a:r>
                      <a:endParaRPr lang="en-US" sz="1100" b="1" kern="100" dirty="0">
                        <a:solidFill>
                          <a:srgbClr val="FF0000"/>
                        </a:solidFill>
                        <a:effectLst/>
                        <a:latin typeface="Aptos"/>
                        <a:ea typeface="Aptos"/>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b="1" kern="0" dirty="0">
                          <a:solidFill>
                            <a:srgbClr val="FF0000"/>
                          </a:solidFill>
                          <a:effectLst/>
                        </a:rPr>
                        <a:t>No</a:t>
                      </a:r>
                      <a:endParaRPr lang="en-US" sz="1100" b="1" kern="100" dirty="0">
                        <a:solidFill>
                          <a:srgbClr val="FF0000"/>
                        </a:solidFill>
                        <a:effectLst/>
                        <a:latin typeface="Aptos"/>
                        <a:ea typeface="Aptos"/>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b="1" kern="0" dirty="0">
                          <a:solidFill>
                            <a:srgbClr val="FF0000"/>
                          </a:solidFill>
                          <a:effectLst/>
                        </a:rPr>
                        <a:t>No</a:t>
                      </a:r>
                      <a:endParaRPr lang="en-US" sz="1100" b="1" kern="100" dirty="0">
                        <a:solidFill>
                          <a:srgbClr val="FF0000"/>
                        </a:solidFill>
                        <a:effectLst/>
                        <a:latin typeface="Aptos"/>
                        <a:ea typeface="Aptos"/>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b="1" kern="0" dirty="0">
                          <a:solidFill>
                            <a:srgbClr val="00B050"/>
                          </a:solidFill>
                          <a:effectLst/>
                        </a:rPr>
                        <a:t>Yes</a:t>
                      </a:r>
                      <a:endParaRPr lang="en-US" sz="1100" b="1" kern="100" dirty="0">
                        <a:solidFill>
                          <a:srgbClr val="00B050"/>
                        </a:solidFill>
                        <a:effectLst/>
                        <a:latin typeface="Aptos"/>
                        <a:ea typeface="Aptos"/>
                        <a:cs typeface="Times New Roman" panose="02020603050405020304" pitchFamily="18" charset="0"/>
                      </a:endParaRPr>
                    </a:p>
                  </a:txBody>
                  <a:tcPr marL="68580" marR="68580" marT="0" marB="0" anchor="ctr"/>
                </a:tc>
                <a:extLst>
                  <a:ext uri="{0D108BD9-81ED-4DB2-BD59-A6C34878D82A}">
                    <a16:rowId xmlns:a16="http://schemas.microsoft.com/office/drawing/2014/main" val="1924532476"/>
                  </a:ext>
                </a:extLst>
              </a:tr>
              <a:tr h="552819">
                <a:tc>
                  <a:txBody>
                    <a:bodyPr/>
                    <a:lstStyle/>
                    <a:p>
                      <a:pPr marL="0" marR="0" algn="l">
                        <a:lnSpc>
                          <a:spcPct val="107000"/>
                        </a:lnSpc>
                        <a:spcBef>
                          <a:spcPts val="0"/>
                        </a:spcBef>
                        <a:spcAft>
                          <a:spcPts val="0"/>
                        </a:spcAft>
                      </a:pPr>
                      <a:r>
                        <a:rPr lang="en-US" sz="1200" kern="0">
                          <a:effectLst/>
                        </a:rPr>
                        <a:t>Prompt Engineering for Feedback</a:t>
                      </a:r>
                      <a:endParaRPr lang="en-US" sz="1100" kern="100">
                        <a:effectLst/>
                        <a:latin typeface="Aptos"/>
                        <a:ea typeface="Aptos"/>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b="1" kern="0" dirty="0">
                          <a:solidFill>
                            <a:srgbClr val="FF0000"/>
                          </a:solidFill>
                          <a:effectLst/>
                        </a:rPr>
                        <a:t>No</a:t>
                      </a:r>
                      <a:endParaRPr lang="en-US" sz="1100" b="1" kern="100" dirty="0">
                        <a:solidFill>
                          <a:srgbClr val="FF0000"/>
                        </a:solidFill>
                        <a:effectLst/>
                        <a:latin typeface="Aptos"/>
                        <a:ea typeface="Aptos"/>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b="1" kern="0" dirty="0">
                          <a:solidFill>
                            <a:srgbClr val="FF0000"/>
                          </a:solidFill>
                          <a:effectLst/>
                        </a:rPr>
                        <a:t>No</a:t>
                      </a:r>
                      <a:endParaRPr lang="en-US" sz="1100" b="1" kern="100" dirty="0">
                        <a:solidFill>
                          <a:srgbClr val="FF0000"/>
                        </a:solidFill>
                        <a:effectLst/>
                        <a:latin typeface="Aptos"/>
                        <a:ea typeface="Aptos"/>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b="1" kern="0" dirty="0">
                          <a:solidFill>
                            <a:srgbClr val="FF0000"/>
                          </a:solidFill>
                          <a:effectLst/>
                        </a:rPr>
                        <a:t>No</a:t>
                      </a:r>
                      <a:endParaRPr lang="en-US" sz="1100" b="1" kern="100" dirty="0">
                        <a:solidFill>
                          <a:srgbClr val="FF0000"/>
                        </a:solidFill>
                        <a:effectLst/>
                        <a:latin typeface="Aptos"/>
                        <a:ea typeface="Aptos"/>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b="1" kern="0" dirty="0">
                          <a:solidFill>
                            <a:srgbClr val="FF0000"/>
                          </a:solidFill>
                          <a:effectLst/>
                        </a:rPr>
                        <a:t>No</a:t>
                      </a:r>
                      <a:endParaRPr lang="en-US" sz="1100" b="1" kern="100" dirty="0">
                        <a:solidFill>
                          <a:srgbClr val="FF0000"/>
                        </a:solidFill>
                        <a:effectLst/>
                        <a:latin typeface="Aptos"/>
                        <a:ea typeface="Aptos"/>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b="1" kern="0" dirty="0">
                          <a:solidFill>
                            <a:srgbClr val="00B050"/>
                          </a:solidFill>
                          <a:effectLst/>
                        </a:rPr>
                        <a:t>Yes</a:t>
                      </a:r>
                      <a:endParaRPr lang="en-US" sz="1100" b="1" kern="100" dirty="0">
                        <a:solidFill>
                          <a:srgbClr val="00B050"/>
                        </a:solidFill>
                        <a:effectLst/>
                        <a:latin typeface="Aptos"/>
                        <a:ea typeface="Aptos"/>
                        <a:cs typeface="Times New Roman" panose="02020603050405020304" pitchFamily="18" charset="0"/>
                      </a:endParaRPr>
                    </a:p>
                  </a:txBody>
                  <a:tcPr marL="68580" marR="68580" marT="0" marB="0" anchor="ctr"/>
                </a:tc>
                <a:extLst>
                  <a:ext uri="{0D108BD9-81ED-4DB2-BD59-A6C34878D82A}">
                    <a16:rowId xmlns:a16="http://schemas.microsoft.com/office/drawing/2014/main" val="3743519775"/>
                  </a:ext>
                </a:extLst>
              </a:tr>
              <a:tr h="836356">
                <a:tc>
                  <a:txBody>
                    <a:bodyPr/>
                    <a:lstStyle/>
                    <a:p>
                      <a:pPr marL="0" marR="0" algn="l">
                        <a:lnSpc>
                          <a:spcPct val="107000"/>
                        </a:lnSpc>
                        <a:spcBef>
                          <a:spcPts val="0"/>
                        </a:spcBef>
                        <a:spcAft>
                          <a:spcPts val="0"/>
                        </a:spcAft>
                      </a:pPr>
                      <a:r>
                        <a:rPr lang="en-US" sz="1200" kern="0">
                          <a:effectLst/>
                        </a:rPr>
                        <a:t>Comprehensive Feedback for Each Answer</a:t>
                      </a:r>
                      <a:endParaRPr lang="en-US" sz="1100" kern="100">
                        <a:effectLst/>
                        <a:latin typeface="Aptos"/>
                        <a:ea typeface="Aptos"/>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b="1" kern="0" dirty="0">
                          <a:effectLst/>
                        </a:rPr>
                        <a:t>Limited</a:t>
                      </a:r>
                      <a:endParaRPr lang="en-US" sz="1100" b="1" kern="100" dirty="0">
                        <a:effectLst/>
                        <a:latin typeface="Aptos"/>
                        <a:ea typeface="Aptos"/>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b="1" kern="0" dirty="0">
                          <a:solidFill>
                            <a:srgbClr val="FF0000"/>
                          </a:solidFill>
                          <a:effectLst/>
                        </a:rPr>
                        <a:t>No</a:t>
                      </a:r>
                      <a:endParaRPr lang="en-US" sz="1100" b="1" kern="100" dirty="0">
                        <a:solidFill>
                          <a:srgbClr val="FF0000"/>
                        </a:solidFill>
                        <a:effectLst/>
                        <a:latin typeface="Aptos"/>
                        <a:ea typeface="Aptos"/>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b="1" kern="0" dirty="0">
                          <a:effectLst/>
                        </a:rPr>
                        <a:t>Limited</a:t>
                      </a:r>
                      <a:endParaRPr lang="en-US" sz="1100" b="1" kern="100" dirty="0">
                        <a:effectLst/>
                        <a:latin typeface="Aptos"/>
                        <a:ea typeface="Aptos"/>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b="1" kern="0" dirty="0">
                          <a:solidFill>
                            <a:srgbClr val="FF0000"/>
                          </a:solidFill>
                          <a:effectLst/>
                        </a:rPr>
                        <a:t>No</a:t>
                      </a:r>
                      <a:endParaRPr lang="en-US" sz="1100" b="1" kern="100" dirty="0">
                        <a:solidFill>
                          <a:srgbClr val="FF0000"/>
                        </a:solidFill>
                        <a:effectLst/>
                        <a:latin typeface="Aptos"/>
                        <a:ea typeface="Aptos"/>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b="1" kern="0" dirty="0">
                          <a:solidFill>
                            <a:srgbClr val="00B050"/>
                          </a:solidFill>
                          <a:effectLst/>
                        </a:rPr>
                        <a:t>Yes</a:t>
                      </a:r>
                      <a:endParaRPr lang="en-US" sz="1100" b="1" kern="100" dirty="0">
                        <a:solidFill>
                          <a:srgbClr val="00B050"/>
                        </a:solidFill>
                        <a:effectLst/>
                        <a:latin typeface="Aptos"/>
                        <a:ea typeface="Aptos"/>
                        <a:cs typeface="Times New Roman" panose="02020603050405020304" pitchFamily="18" charset="0"/>
                      </a:endParaRPr>
                    </a:p>
                  </a:txBody>
                  <a:tcPr marL="68580" marR="68580" marT="0" marB="0" anchor="ctr"/>
                </a:tc>
                <a:extLst>
                  <a:ext uri="{0D108BD9-81ED-4DB2-BD59-A6C34878D82A}">
                    <a16:rowId xmlns:a16="http://schemas.microsoft.com/office/drawing/2014/main" val="2550808893"/>
                  </a:ext>
                </a:extLst>
              </a:tr>
            </a:tbl>
          </a:graphicData>
        </a:graphic>
      </p:graphicFrame>
      <p:sp>
        <p:nvSpPr>
          <p:cNvPr id="5" name="Rectangle 4">
            <a:extLst>
              <a:ext uri="{FF2B5EF4-FFF2-40B4-BE49-F238E27FC236}">
                <a16:creationId xmlns:a16="http://schemas.microsoft.com/office/drawing/2014/main" id="{852571AA-8ADC-DDEF-478A-3D14652D374A}"/>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IT21158322</a:t>
            </a:r>
            <a:r>
              <a:rPr lang="en-US" sz="1800" dirty="0">
                <a:solidFill>
                  <a:schemeClr val="bg1"/>
                </a:solidFill>
              </a:rPr>
              <a:t>   |   </a:t>
            </a:r>
            <a:r>
              <a:rPr lang="en-US" dirty="0">
                <a:solidFill>
                  <a:schemeClr val="bg1"/>
                </a:solidFill>
              </a:rPr>
              <a:t>W. G. B. Senanayake</a:t>
            </a:r>
            <a:r>
              <a:rPr lang="en-US" sz="1800" b="1" dirty="0">
                <a:solidFill>
                  <a:schemeClr val="bg1"/>
                </a:solidFill>
              </a:rPr>
              <a:t>   </a:t>
            </a:r>
            <a:r>
              <a:rPr lang="en-US" sz="1800" dirty="0">
                <a:solidFill>
                  <a:schemeClr val="bg1"/>
                </a:solidFill>
              </a:rPr>
              <a:t>|   </a:t>
            </a:r>
            <a:r>
              <a:rPr lang="en-US" dirty="0">
                <a:solidFill>
                  <a:schemeClr val="bg1"/>
                </a:solidFill>
              </a:rPr>
              <a:t>24-25J-027</a:t>
            </a:r>
            <a:endParaRPr lang="en-US" sz="1800" b="0" dirty="0">
              <a:solidFill>
                <a:schemeClr val="bg1"/>
              </a:solidFill>
            </a:endParaRPr>
          </a:p>
        </p:txBody>
      </p:sp>
    </p:spTree>
    <p:extLst>
      <p:ext uri="{BB962C8B-B14F-4D97-AF65-F5344CB8AC3E}">
        <p14:creationId xmlns:p14="http://schemas.microsoft.com/office/powerpoint/2010/main" val="24146500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p:txBody>
          <a:bodyPr/>
          <a:lstStyle/>
          <a:p>
            <a:r>
              <a:rPr lang="en-US" dirty="0"/>
              <a:t>Research Objectives</a:t>
            </a:r>
          </a:p>
        </p:txBody>
      </p:sp>
      <p:pic>
        <p:nvPicPr>
          <p:cNvPr id="12" name="Content Placeholder 10">
            <a:extLst>
              <a:ext uri="{FF2B5EF4-FFF2-40B4-BE49-F238E27FC236}">
                <a16:creationId xmlns:a16="http://schemas.microsoft.com/office/drawing/2014/main" id="{CD1F3ECB-C1E1-B4B1-3A6C-E79BB7B18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DB6B6DEC-1E81-60F1-D504-9E596577252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8/23/2024</a:t>
            </a:fld>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16BFC373-CDFB-781F-760E-A0CACC017750}"/>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22</a:t>
            </a:fld>
            <a:endParaRPr lang="en-US" sz="1400" b="1" dirty="0">
              <a:solidFill>
                <a:schemeClr val="bg1"/>
              </a:solidFill>
              <a:latin typeface="Times New Roman" panose="02020603050405020304" pitchFamily="18" charset="0"/>
              <a:cs typeface="Times New Roman" panose="02020603050405020304" pitchFamily="18" charset="0"/>
            </a:endParaRPr>
          </a:p>
        </p:txBody>
      </p:sp>
      <p:sp>
        <p:nvSpPr>
          <p:cNvPr id="21" name="Subtitle 2">
            <a:extLst>
              <a:ext uri="{FF2B5EF4-FFF2-40B4-BE49-F238E27FC236}">
                <a16:creationId xmlns:a16="http://schemas.microsoft.com/office/drawing/2014/main" id="{58CE32BA-30B1-D59A-5527-2678EB7AF8DC}"/>
              </a:ext>
            </a:extLst>
          </p:cNvPr>
          <p:cNvSpPr txBox="1">
            <a:spLocks/>
          </p:cNvSpPr>
          <p:nvPr/>
        </p:nvSpPr>
        <p:spPr>
          <a:xfrm>
            <a:off x="594360" y="2409825"/>
            <a:ext cx="11121390" cy="1495426"/>
          </a:xfrm>
          <a:prstGeom prst="rect">
            <a:avLst/>
          </a:prstGeom>
        </p:spPr>
        <p:txBody>
          <a:bodyPr vert="horz" lIns="91440" tIns="45720" rIns="91440" bIns="45720" rtlCol="0">
            <a:normAutofit lnSpcReduction="1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200" b="1" i="0" u="none" strike="noStrike" kern="1200" cap="none" spc="0" normalizeH="0" baseline="0" noProof="0" dirty="0">
                <a:ln>
                  <a:noFill/>
                </a:ln>
                <a:solidFill>
                  <a:schemeClr val="bg1">
                    <a:lumMod val="95000"/>
                    <a:lumOff val="5000"/>
                  </a:schemeClr>
                </a:solidFill>
                <a:effectLst/>
                <a:uLnTx/>
                <a:uFillTx/>
                <a:latin typeface="Cambria"/>
                <a:ea typeface="+mn-ea"/>
                <a:cs typeface="+mn-cs"/>
              </a:rPr>
              <a:t>Main Objective: </a:t>
            </a:r>
            <a:endParaRPr kumimoji="0" lang="en-US" sz="2200" i="0" u="none" strike="noStrike" kern="1200" cap="none" spc="0" normalizeH="0" baseline="0" noProof="0" dirty="0">
              <a:ln>
                <a:noFill/>
              </a:ln>
              <a:solidFill>
                <a:schemeClr val="bg1">
                  <a:lumMod val="95000"/>
                  <a:lumOff val="5000"/>
                </a:schemeClr>
              </a:solidFill>
              <a:effectLst/>
              <a:uLnTx/>
              <a:uFillTx/>
              <a:latin typeface="Cambria"/>
              <a:ea typeface="+mn-ea"/>
              <a:cs typeface="+mn-cs"/>
            </a:endParaRPr>
          </a:p>
          <a:p>
            <a:pPr marL="514350" marR="0" lvl="0" indent="-1143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dirty="0">
                <a:ln>
                  <a:noFill/>
                </a:ln>
                <a:solidFill>
                  <a:schemeClr val="bg1">
                    <a:lumMod val="95000"/>
                    <a:lumOff val="5000"/>
                  </a:schemeClr>
                </a:solidFill>
                <a:effectLst/>
                <a:uLnTx/>
                <a:uFillTx/>
                <a:latin typeface="Cambria"/>
                <a:ea typeface="+mn-ea"/>
                <a:cs typeface="+mn-cs"/>
              </a:rPr>
              <a:t> Integrate AI-based technologies to generate dynamic quizzes</a:t>
            </a:r>
          </a:p>
          <a:p>
            <a:pPr marL="514350" marR="0" lvl="0" indent="-1143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US" sz="2200" dirty="0">
                <a:solidFill>
                  <a:schemeClr val="bg1">
                    <a:lumMod val="95000"/>
                    <a:lumOff val="5000"/>
                  </a:schemeClr>
                </a:solidFill>
                <a:latin typeface="Cambria"/>
              </a:rPr>
              <a:t> </a:t>
            </a:r>
            <a:r>
              <a:rPr kumimoji="0" lang="en-US" sz="2200" i="0" u="none" strike="noStrike" kern="1200" cap="none" spc="0" normalizeH="0" baseline="0" noProof="0" dirty="0">
                <a:ln>
                  <a:noFill/>
                </a:ln>
                <a:solidFill>
                  <a:schemeClr val="bg1">
                    <a:lumMod val="95000"/>
                    <a:lumOff val="5000"/>
                  </a:schemeClr>
                </a:solidFill>
                <a:effectLst/>
                <a:uLnTx/>
                <a:uFillTx/>
                <a:latin typeface="Cambria"/>
                <a:ea typeface="+mn-ea"/>
                <a:cs typeface="+mn-cs"/>
              </a:rPr>
              <a:t>Integrate Prompt Engineering to provide comprehensive feedback for students’ answers.</a:t>
            </a:r>
          </a:p>
        </p:txBody>
      </p:sp>
      <p:sp>
        <p:nvSpPr>
          <p:cNvPr id="3" name="Subtitle 2">
            <a:extLst>
              <a:ext uri="{FF2B5EF4-FFF2-40B4-BE49-F238E27FC236}">
                <a16:creationId xmlns:a16="http://schemas.microsoft.com/office/drawing/2014/main" id="{4B6E2CF3-24EE-B66C-C77B-942D66E21C28}"/>
              </a:ext>
            </a:extLst>
          </p:cNvPr>
          <p:cNvSpPr txBox="1">
            <a:spLocks/>
          </p:cNvSpPr>
          <p:nvPr/>
        </p:nvSpPr>
        <p:spPr>
          <a:xfrm>
            <a:off x="594360" y="4048126"/>
            <a:ext cx="10302240" cy="2057399"/>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kumimoji="0" lang="en-US" sz="2200" b="1" i="0" u="none" strike="noStrike" kern="1200" cap="none" spc="0" normalizeH="0" baseline="0" noProof="0" dirty="0">
                <a:ln>
                  <a:noFill/>
                </a:ln>
                <a:solidFill>
                  <a:schemeClr val="bg1"/>
                </a:solidFill>
                <a:effectLst/>
                <a:uLnTx/>
                <a:uFillTx/>
                <a:latin typeface="Cambria"/>
                <a:ea typeface="+mn-ea"/>
                <a:cs typeface="+mn-cs"/>
              </a:rPr>
              <a:t>Sub Objectives:</a:t>
            </a:r>
          </a:p>
          <a:p>
            <a:pPr marR="0" lvl="0" algn="l" defTabSz="914400" rtl="0" eaLnBrk="1" fontAlgn="auto" latinLnBrk="0" hangingPunct="1">
              <a:lnSpc>
                <a:spcPct val="100000"/>
              </a:lnSpc>
              <a:spcBef>
                <a:spcPct val="20000"/>
              </a:spcBef>
              <a:spcAft>
                <a:spcPts val="0"/>
              </a:spcAft>
              <a:buClrTx/>
              <a:buSzTx/>
              <a:tabLst/>
              <a:defRPr/>
            </a:pPr>
            <a:endParaRPr kumimoji="0" lang="en-US" sz="600" b="1" i="0" u="none" strike="noStrike" kern="1200" cap="none" spc="0" normalizeH="0" baseline="0" noProof="0" dirty="0">
              <a:ln>
                <a:noFill/>
              </a:ln>
              <a:solidFill>
                <a:schemeClr val="bg1"/>
              </a:solidFill>
              <a:effectLst/>
              <a:uLnTx/>
              <a:uFillTx/>
              <a:latin typeface="Cambria"/>
              <a:ea typeface="+mn-ea"/>
              <a:cs typeface="+mn-cs"/>
            </a:endParaRP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0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Develop a system that generates basic level quizzes (MCQ, Drag &amp; Drop, Fill in the blanks, True/False).</a:t>
            </a: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0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Use prompt engineering to create comprehensive feedback for each student answer.</a:t>
            </a: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0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Dynamically generate reading paragraphs tailored to different comprehension levels</a:t>
            </a:r>
            <a:r>
              <a:rPr kumimoji="0" lang="en-US" sz="22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a:t>
            </a:r>
          </a:p>
        </p:txBody>
      </p:sp>
      <p:sp>
        <p:nvSpPr>
          <p:cNvPr id="5" name="Rectangle 4">
            <a:extLst>
              <a:ext uri="{FF2B5EF4-FFF2-40B4-BE49-F238E27FC236}">
                <a16:creationId xmlns:a16="http://schemas.microsoft.com/office/drawing/2014/main" id="{E4492429-8850-3042-E3CA-ED7E0D546D91}"/>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IT21158322</a:t>
            </a:r>
            <a:r>
              <a:rPr lang="en-US" sz="1800" dirty="0">
                <a:solidFill>
                  <a:schemeClr val="bg1"/>
                </a:solidFill>
              </a:rPr>
              <a:t>   |   </a:t>
            </a:r>
            <a:r>
              <a:rPr lang="en-US" dirty="0">
                <a:solidFill>
                  <a:schemeClr val="bg1"/>
                </a:solidFill>
              </a:rPr>
              <a:t>W. G. B. Senanayake</a:t>
            </a:r>
            <a:r>
              <a:rPr lang="en-US" sz="1800" b="1" dirty="0">
                <a:solidFill>
                  <a:schemeClr val="bg1"/>
                </a:solidFill>
              </a:rPr>
              <a:t>   </a:t>
            </a:r>
            <a:r>
              <a:rPr lang="en-US" sz="1800" dirty="0">
                <a:solidFill>
                  <a:schemeClr val="bg1"/>
                </a:solidFill>
              </a:rPr>
              <a:t>|   </a:t>
            </a:r>
            <a:r>
              <a:rPr lang="en-US" dirty="0">
                <a:solidFill>
                  <a:schemeClr val="bg1"/>
                </a:solidFill>
              </a:rPr>
              <a:t>24-25J-027</a:t>
            </a:r>
            <a:endParaRPr lang="en-US" sz="1800" b="0" dirty="0">
              <a:solidFill>
                <a:schemeClr val="bg1"/>
              </a:solidFill>
            </a:endParaRPr>
          </a:p>
        </p:txBody>
      </p:sp>
    </p:spTree>
    <p:extLst>
      <p:ext uri="{BB962C8B-B14F-4D97-AF65-F5344CB8AC3E}">
        <p14:creationId xmlns:p14="http://schemas.microsoft.com/office/powerpoint/2010/main" val="20982686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p:txBody>
          <a:bodyPr/>
          <a:lstStyle/>
          <a:p>
            <a:r>
              <a:rPr lang="en-US" dirty="0"/>
              <a:t>System</a:t>
            </a:r>
            <a:br>
              <a:rPr lang="en-US" dirty="0"/>
            </a:br>
            <a:r>
              <a:rPr lang="en-US" dirty="0"/>
              <a:t>Design</a:t>
            </a:r>
          </a:p>
        </p:txBody>
      </p:sp>
      <p:pic>
        <p:nvPicPr>
          <p:cNvPr id="11" name="Content Placeholder 10">
            <a:extLst>
              <a:ext uri="{FF2B5EF4-FFF2-40B4-BE49-F238E27FC236}">
                <a16:creationId xmlns:a16="http://schemas.microsoft.com/office/drawing/2014/main" id="{FF20D88B-2B18-B7A8-ABC2-BE56424E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527106CB-1B07-864C-BD9F-49CC6B21D83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8/23/2024</a:t>
            </a:fld>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9AD1DF1A-CBDA-2B3E-65E6-10321D63A6B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23</a:t>
            </a:fld>
            <a:endParaRPr lang="en-US" sz="1400" b="1" dirty="0">
              <a:solidFill>
                <a:schemeClr val="bg1"/>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852571AA-8ADC-DDEF-478A-3D14652D374A}"/>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IT21158322</a:t>
            </a:r>
            <a:r>
              <a:rPr lang="en-US" sz="1800" dirty="0">
                <a:solidFill>
                  <a:schemeClr val="bg1"/>
                </a:solidFill>
              </a:rPr>
              <a:t>   |   </a:t>
            </a:r>
            <a:r>
              <a:rPr lang="en-US" dirty="0">
                <a:solidFill>
                  <a:schemeClr val="bg1"/>
                </a:solidFill>
              </a:rPr>
              <a:t>W. G. B. Senanayake</a:t>
            </a:r>
            <a:r>
              <a:rPr lang="en-US" sz="1800" b="1" dirty="0">
                <a:solidFill>
                  <a:schemeClr val="bg1"/>
                </a:solidFill>
              </a:rPr>
              <a:t>   </a:t>
            </a:r>
            <a:r>
              <a:rPr lang="en-US" sz="1800" dirty="0">
                <a:solidFill>
                  <a:schemeClr val="bg1"/>
                </a:solidFill>
              </a:rPr>
              <a:t>|   </a:t>
            </a:r>
            <a:r>
              <a:rPr lang="en-US" dirty="0">
                <a:solidFill>
                  <a:schemeClr val="bg1"/>
                </a:solidFill>
              </a:rPr>
              <a:t>24-25J-027</a:t>
            </a:r>
            <a:endParaRPr lang="en-US" sz="1800" b="0" dirty="0">
              <a:solidFill>
                <a:schemeClr val="bg1"/>
              </a:solidFill>
            </a:endParaRPr>
          </a:p>
        </p:txBody>
      </p:sp>
      <p:pic>
        <p:nvPicPr>
          <p:cNvPr id="4" name="Picture 3">
            <a:extLst>
              <a:ext uri="{FF2B5EF4-FFF2-40B4-BE49-F238E27FC236}">
                <a16:creationId xmlns:a16="http://schemas.microsoft.com/office/drawing/2014/main" id="{4855EDFB-150C-4CD4-D56A-CB5AC571FB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7907" y="447675"/>
            <a:ext cx="8625968" cy="5886450"/>
          </a:xfrm>
          <a:prstGeom prst="rect">
            <a:avLst/>
          </a:prstGeom>
          <a:ln>
            <a:solidFill>
              <a:schemeClr val="bg1"/>
            </a:solidFill>
          </a:ln>
        </p:spPr>
      </p:pic>
    </p:spTree>
    <p:extLst>
      <p:ext uri="{BB962C8B-B14F-4D97-AF65-F5344CB8AC3E}">
        <p14:creationId xmlns:p14="http://schemas.microsoft.com/office/powerpoint/2010/main" val="800894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D6C958-56DF-1E09-50AC-7F63BFD0182B}"/>
              </a:ext>
            </a:extLst>
          </p:cNvPr>
          <p:cNvSpPr>
            <a:spLocks noGrp="1"/>
          </p:cNvSpPr>
          <p:nvPr>
            <p:ph type="title"/>
          </p:nvPr>
        </p:nvSpPr>
        <p:spPr/>
        <p:txBody>
          <a:bodyPr/>
          <a:lstStyle/>
          <a:p>
            <a:r>
              <a:rPr lang="en-US" dirty="0"/>
              <a:t>Tools &amp; Technologies </a:t>
            </a:r>
          </a:p>
        </p:txBody>
      </p:sp>
      <p:sp>
        <p:nvSpPr>
          <p:cNvPr id="12" name="Subtitle 2">
            <a:extLst>
              <a:ext uri="{FF2B5EF4-FFF2-40B4-BE49-F238E27FC236}">
                <a16:creationId xmlns:a16="http://schemas.microsoft.com/office/drawing/2014/main" id="{522098AB-1119-CBD6-FF6B-3233ACB1DDD1}"/>
              </a:ext>
            </a:extLst>
          </p:cNvPr>
          <p:cNvSpPr txBox="1">
            <a:spLocks/>
          </p:cNvSpPr>
          <p:nvPr/>
        </p:nvSpPr>
        <p:spPr>
          <a:xfrm>
            <a:off x="842730" y="2469303"/>
            <a:ext cx="10911120" cy="2978997"/>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Frontend - JavaScript &amp; React</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Backend - Python &amp; Django</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Database - </a:t>
            </a:r>
            <a:r>
              <a:rPr kumimoji="0" lang="en-US" sz="2200" b="0" i="0" u="none" strike="noStrike" kern="1200" cap="none" spc="0" normalizeH="0" baseline="0" noProof="0" dirty="0" err="1">
                <a:ln>
                  <a:noFill/>
                </a:ln>
                <a:solidFill>
                  <a:schemeClr val="bg1">
                    <a:lumMod val="75000"/>
                    <a:lumOff val="25000"/>
                  </a:schemeClr>
                </a:solidFill>
                <a:effectLst/>
                <a:uLnTx/>
                <a:uFillTx/>
                <a:latin typeface="Cambria"/>
                <a:ea typeface="+mn-ea"/>
                <a:cs typeface="+mn-cs"/>
              </a:rPr>
              <a:t>PostgresSQL</a:t>
            </a:r>
            <a:endParaRPr kumimoji="0" lang="en-US" sz="2200" b="0" i="0" u="none" strike="noStrike" kern="1200" cap="none" spc="0" normalizeH="0" baseline="0" noProof="0" dirty="0">
              <a:ln>
                <a:noFill/>
              </a:ln>
              <a:solidFill>
                <a:schemeClr val="bg1">
                  <a:lumMod val="75000"/>
                  <a:lumOff val="25000"/>
                </a:schemeClr>
              </a:solidFill>
              <a:effectLst/>
              <a:uLnTx/>
              <a:uFillTx/>
              <a:latin typeface="Cambria"/>
              <a:ea typeface="+mn-ea"/>
              <a:cs typeface="+mn-cs"/>
            </a:endParaRPr>
          </a:p>
          <a:p>
            <a:pPr marL="342900" indent="-342900" algn="l">
              <a:buFont typeface="Arial" panose="020B0604020202020204" pitchFamily="34" charset="0"/>
              <a:buChar char="•"/>
              <a:defRPr/>
            </a:pPr>
            <a:r>
              <a:rPr lang="en-US" sz="2200" dirty="0">
                <a:solidFill>
                  <a:schemeClr val="bg1">
                    <a:lumMod val="75000"/>
                    <a:lumOff val="25000"/>
                  </a:schemeClr>
                </a:solidFill>
                <a:latin typeface="Cambria"/>
              </a:rPr>
              <a:t>Hosting – Azure</a:t>
            </a:r>
          </a:p>
          <a:p>
            <a:pPr marL="342900" indent="-342900" algn="l">
              <a:buFont typeface="Arial" panose="020B0604020202020204" pitchFamily="34" charset="0"/>
              <a:buChar char="•"/>
              <a:defRPr/>
            </a:pPr>
            <a:r>
              <a:rPr lang="en-US" sz="2200" dirty="0">
                <a:solidFill>
                  <a:schemeClr val="bg1">
                    <a:lumMod val="75000"/>
                    <a:lumOff val="25000"/>
                  </a:schemeClr>
                </a:solidFill>
                <a:latin typeface="Cambria"/>
              </a:rPr>
              <a:t>CI/CD – GitHub, Docker, Kubernetes</a:t>
            </a:r>
            <a:r>
              <a:rPr lang="en-US" sz="1800" kern="100" dirty="0">
                <a:effectLst/>
                <a:latin typeface="Calibri" panose="020F0502020204030204" pitchFamily="34" charset="0"/>
                <a:ea typeface="Aptos" panose="02110004020202020204"/>
                <a:cs typeface="Times New Roman" panose="02020603050405020304" pitchFamily="18" charset="0"/>
              </a:rPr>
              <a:t> content.</a:t>
            </a:r>
            <a:endParaRPr lang="en-US" sz="1800" kern="100" dirty="0">
              <a:effectLst/>
              <a:latin typeface="Aptos" panose="02110004020202020204"/>
              <a:ea typeface="Aptos" panose="02110004020202020204"/>
              <a:cs typeface="Times New Roman" panose="02020603050405020304" pitchFamily="18" charset="0"/>
            </a:endParaRPr>
          </a:p>
          <a:p>
            <a:pPr marL="342900" indent="-342900" algn="l">
              <a:buFont typeface="Arial" panose="020B0604020202020204" pitchFamily="34" charset="0"/>
              <a:buChar char="•"/>
              <a:defRPr/>
            </a:pPr>
            <a:r>
              <a:rPr lang="en-US" sz="2200" dirty="0">
                <a:solidFill>
                  <a:schemeClr val="bg1">
                    <a:lumMod val="75000"/>
                    <a:lumOff val="25000"/>
                  </a:schemeClr>
                </a:solidFill>
                <a:latin typeface="Cambria"/>
              </a:rPr>
              <a:t>Large Language Models (LLMs) for generating quizzes and generating paragraphs</a:t>
            </a:r>
          </a:p>
          <a:p>
            <a:pPr marL="342900" indent="-342900" algn="l">
              <a:buFont typeface="Arial" panose="020B0604020202020204" pitchFamily="34" charset="0"/>
              <a:buChar char="•"/>
              <a:defRPr/>
            </a:pPr>
            <a:r>
              <a:rPr lang="en-US" sz="2200" dirty="0">
                <a:solidFill>
                  <a:schemeClr val="bg1">
                    <a:lumMod val="75000"/>
                    <a:lumOff val="25000"/>
                  </a:schemeClr>
                </a:solidFill>
                <a:latin typeface="Cambria"/>
              </a:rPr>
              <a:t>Prompt Engineering for refining AI-generated content.</a:t>
            </a:r>
          </a:p>
          <a:p>
            <a:pPr marL="342900" indent="-342900" algn="l">
              <a:buFont typeface="Arial" panose="020B0604020202020204" pitchFamily="34" charset="0"/>
              <a:buChar char="•"/>
              <a:defRPr/>
            </a:pPr>
            <a:endParaRPr lang="en-US" sz="2200" dirty="0">
              <a:solidFill>
                <a:schemeClr val="bg1">
                  <a:lumMod val="75000"/>
                  <a:lumOff val="25000"/>
                </a:schemeClr>
              </a:solidFill>
              <a:latin typeface="Cambria"/>
            </a:endParaRPr>
          </a:p>
        </p:txBody>
      </p:sp>
      <p:pic>
        <p:nvPicPr>
          <p:cNvPr id="13" name="Content Placeholder 10">
            <a:extLst>
              <a:ext uri="{FF2B5EF4-FFF2-40B4-BE49-F238E27FC236}">
                <a16:creationId xmlns:a16="http://schemas.microsoft.com/office/drawing/2014/main" id="{4DE30E81-F0E3-DFAC-06ED-0282F4EFF3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4" name="Date Placeholder 7">
            <a:extLst>
              <a:ext uri="{FF2B5EF4-FFF2-40B4-BE49-F238E27FC236}">
                <a16:creationId xmlns:a16="http://schemas.microsoft.com/office/drawing/2014/main" id="{314D0DCC-0F9E-950B-9962-EB39EDD0C039}"/>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8/23/2024</a:t>
            </a:fld>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5" name="Slide Number Placeholder 8">
            <a:extLst>
              <a:ext uri="{FF2B5EF4-FFF2-40B4-BE49-F238E27FC236}">
                <a16:creationId xmlns:a16="http://schemas.microsoft.com/office/drawing/2014/main" id="{53DAB462-3ABB-8A19-E15A-06715409E5C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24</a:t>
            </a:fld>
            <a:endParaRPr lang="en-US" sz="1400" b="1" dirty="0">
              <a:solidFill>
                <a:schemeClr val="bg1"/>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AF4A6E79-72D4-EBF8-694E-C8858C8DC082}"/>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IT21158322</a:t>
            </a:r>
            <a:r>
              <a:rPr lang="en-US" sz="1800" dirty="0">
                <a:solidFill>
                  <a:schemeClr val="bg1"/>
                </a:solidFill>
              </a:rPr>
              <a:t>   |   </a:t>
            </a:r>
            <a:r>
              <a:rPr lang="en-US" dirty="0">
                <a:solidFill>
                  <a:schemeClr val="bg1"/>
                </a:solidFill>
              </a:rPr>
              <a:t>W. G. B. Senanayake</a:t>
            </a:r>
            <a:r>
              <a:rPr lang="en-US" sz="1800" b="1" dirty="0">
                <a:solidFill>
                  <a:schemeClr val="bg1"/>
                </a:solidFill>
              </a:rPr>
              <a:t>   </a:t>
            </a:r>
            <a:r>
              <a:rPr lang="en-US" sz="1800" dirty="0">
                <a:solidFill>
                  <a:schemeClr val="bg1"/>
                </a:solidFill>
              </a:rPr>
              <a:t>|   </a:t>
            </a:r>
            <a:r>
              <a:rPr lang="en-US" dirty="0">
                <a:solidFill>
                  <a:schemeClr val="bg1"/>
                </a:solidFill>
              </a:rPr>
              <a:t>24-25J-027</a:t>
            </a:r>
            <a:endParaRPr lang="en-US" sz="1800" b="0" dirty="0">
              <a:solidFill>
                <a:schemeClr val="bg1"/>
              </a:solidFill>
            </a:endParaRPr>
          </a:p>
        </p:txBody>
      </p:sp>
    </p:spTree>
    <p:extLst>
      <p:ext uri="{BB962C8B-B14F-4D97-AF65-F5344CB8AC3E}">
        <p14:creationId xmlns:p14="http://schemas.microsoft.com/office/powerpoint/2010/main" val="2543085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p:txBody>
          <a:bodyPr/>
          <a:lstStyle/>
          <a:p>
            <a:r>
              <a:rPr lang="en-US" dirty="0"/>
              <a:t>Software</a:t>
            </a:r>
            <a:br>
              <a:rPr lang="en-US" dirty="0"/>
            </a:br>
            <a:r>
              <a:rPr lang="en-US" dirty="0"/>
              <a:t>Specification Requirements</a:t>
            </a:r>
          </a:p>
        </p:txBody>
      </p:sp>
      <p:sp>
        <p:nvSpPr>
          <p:cNvPr id="6" name="Subtitle 2">
            <a:extLst>
              <a:ext uri="{FF2B5EF4-FFF2-40B4-BE49-F238E27FC236}">
                <a16:creationId xmlns:a16="http://schemas.microsoft.com/office/drawing/2014/main" id="{3897547B-7194-4968-F9DA-908345435EA4}"/>
              </a:ext>
            </a:extLst>
          </p:cNvPr>
          <p:cNvSpPr txBox="1">
            <a:spLocks/>
          </p:cNvSpPr>
          <p:nvPr/>
        </p:nvSpPr>
        <p:spPr>
          <a:xfrm>
            <a:off x="594360" y="2562225"/>
            <a:ext cx="11035203" cy="2657475"/>
          </a:xfrm>
          <a:prstGeom prst="rect">
            <a:avLst/>
          </a:prstGeom>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kumimoji="0" lang="en-US" sz="2200" b="1" i="0" u="none" strike="noStrike" kern="1200" cap="none" spc="0" normalizeH="0" baseline="0" noProof="0" dirty="0">
                <a:ln>
                  <a:noFill/>
                </a:ln>
                <a:solidFill>
                  <a:schemeClr val="bg1"/>
                </a:solidFill>
                <a:effectLst/>
                <a:uLnTx/>
                <a:uFillTx/>
                <a:latin typeface="Cambria"/>
                <a:ea typeface="+mn-ea"/>
                <a:cs typeface="+mn-cs"/>
              </a:rPr>
              <a:t>Functional:</a:t>
            </a:r>
          </a:p>
          <a:p>
            <a:pPr marR="0" lvl="0" algn="l" defTabSz="914400" rtl="0" eaLnBrk="1" fontAlgn="auto" latinLnBrk="0" hangingPunct="1">
              <a:lnSpc>
                <a:spcPct val="100000"/>
              </a:lnSpc>
              <a:spcBef>
                <a:spcPct val="20000"/>
              </a:spcBef>
              <a:spcAft>
                <a:spcPts val="0"/>
              </a:spcAft>
              <a:buClrTx/>
              <a:buSzTx/>
              <a:tabLst/>
              <a:defRPr/>
            </a:pPr>
            <a:endParaRPr kumimoji="0" lang="en-US" sz="600" b="1" i="0" u="none" strike="noStrike" kern="1200" cap="none" spc="0" normalizeH="0" baseline="0" noProof="0" dirty="0">
              <a:ln>
                <a:noFill/>
              </a:ln>
              <a:solidFill>
                <a:schemeClr val="bg1"/>
              </a:solidFill>
              <a:effectLst/>
              <a:uLnTx/>
              <a:uFillTx/>
              <a:latin typeface="Cambria"/>
              <a:ea typeface="+mn-ea"/>
              <a:cs typeface="+mn-cs"/>
            </a:endParaRP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2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The system should be able to generate multiple types of quizzes (MCQ, Drag &amp; Drop, Fill in the blanks, True/False) based on student proficiency levels.</a:t>
            </a: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2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The system should generate reading paragraphs tailored to different comprehension levels of students.</a:t>
            </a: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2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The system should provide detailed, personalized feedback for each student answer using prompt engineering techniques.</a:t>
            </a: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2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Feedback should highlight correct answers, explain mistakes, and offer suggestions for improvement.</a:t>
            </a:r>
          </a:p>
        </p:txBody>
      </p:sp>
      <p:sp>
        <p:nvSpPr>
          <p:cNvPr id="7" name="Subtitle 2">
            <a:extLst>
              <a:ext uri="{FF2B5EF4-FFF2-40B4-BE49-F238E27FC236}">
                <a16:creationId xmlns:a16="http://schemas.microsoft.com/office/drawing/2014/main" id="{BF241835-64C9-6F16-F4AD-37F37D307C38}"/>
              </a:ext>
            </a:extLst>
          </p:cNvPr>
          <p:cNvSpPr txBox="1">
            <a:spLocks/>
          </p:cNvSpPr>
          <p:nvPr/>
        </p:nvSpPr>
        <p:spPr>
          <a:xfrm>
            <a:off x="594360" y="5371026"/>
            <a:ext cx="11035203" cy="537229"/>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kumimoji="0" lang="en-US" sz="2200" b="1" i="0" u="none" strike="noStrike" kern="1200" cap="none" spc="0" normalizeH="0" baseline="0" noProof="0" dirty="0">
                <a:ln>
                  <a:noFill/>
                </a:ln>
                <a:solidFill>
                  <a:schemeClr val="bg1"/>
                </a:solidFill>
                <a:effectLst/>
                <a:uLnTx/>
                <a:uFillTx/>
                <a:latin typeface="Cambria"/>
                <a:ea typeface="+mn-ea"/>
                <a:cs typeface="+mn-cs"/>
              </a:rPr>
              <a:t>Non Functional:</a:t>
            </a:r>
            <a:r>
              <a:rPr lang="en-US" sz="600" b="1" dirty="0">
                <a:solidFill>
                  <a:schemeClr val="bg1"/>
                </a:solidFill>
                <a:latin typeface="Cambria"/>
              </a:rPr>
              <a:t>      </a:t>
            </a:r>
            <a:r>
              <a:rPr lang="en-US" sz="2200" dirty="0">
                <a:solidFill>
                  <a:schemeClr val="bg1"/>
                </a:solidFill>
                <a:latin typeface="Cambria"/>
              </a:rPr>
              <a:t>Scalability , Performance, Security, Usability</a:t>
            </a:r>
            <a:endParaRPr kumimoji="0" lang="en-US" sz="2200" i="0" u="none" strike="noStrike" kern="1200" cap="none" spc="0" normalizeH="0" baseline="0" noProof="0" dirty="0">
              <a:ln>
                <a:noFill/>
              </a:ln>
              <a:solidFill>
                <a:schemeClr val="bg1"/>
              </a:solidFill>
              <a:effectLst/>
              <a:uLnTx/>
              <a:uFillTx/>
              <a:latin typeface="Cambria"/>
              <a:ea typeface="+mn-ea"/>
              <a:cs typeface="+mn-cs"/>
            </a:endParaRPr>
          </a:p>
        </p:txBody>
      </p:sp>
      <p:pic>
        <p:nvPicPr>
          <p:cNvPr id="3" name="Content Placeholder 10">
            <a:extLst>
              <a:ext uri="{FF2B5EF4-FFF2-40B4-BE49-F238E27FC236}">
                <a16:creationId xmlns:a16="http://schemas.microsoft.com/office/drawing/2014/main" id="{D53016A5-6B2D-E53D-5ECE-ACB775404A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5" name="Date Placeholder 7">
            <a:extLst>
              <a:ext uri="{FF2B5EF4-FFF2-40B4-BE49-F238E27FC236}">
                <a16:creationId xmlns:a16="http://schemas.microsoft.com/office/drawing/2014/main" id="{B060DA77-0C51-979D-FDCD-3BDAE6FA55E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8/23/2024</a:t>
            </a:fld>
            <a:endParaRPr lang="en-US" b="1" dirty="0">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1952A2F2-460C-1549-2B1B-C76A9A8F8BE6}"/>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25</a:t>
            </a:fld>
            <a:endParaRPr lang="en-US" sz="1400" b="1" dirty="0">
              <a:solidFill>
                <a:schemeClr val="bg1"/>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6B227C63-0EA5-BC3E-D0C6-13F349774B5F}"/>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IT21158322</a:t>
            </a:r>
            <a:r>
              <a:rPr lang="en-US" sz="1800" dirty="0">
                <a:solidFill>
                  <a:schemeClr val="bg1"/>
                </a:solidFill>
              </a:rPr>
              <a:t>   |   </a:t>
            </a:r>
            <a:r>
              <a:rPr lang="en-US" dirty="0">
                <a:solidFill>
                  <a:schemeClr val="bg1"/>
                </a:solidFill>
              </a:rPr>
              <a:t>W. G. B. Senanayake</a:t>
            </a:r>
            <a:r>
              <a:rPr lang="en-US" sz="1800" b="1" dirty="0">
                <a:solidFill>
                  <a:schemeClr val="bg1"/>
                </a:solidFill>
              </a:rPr>
              <a:t>   </a:t>
            </a:r>
            <a:r>
              <a:rPr lang="en-US" sz="1800" dirty="0">
                <a:solidFill>
                  <a:schemeClr val="bg1"/>
                </a:solidFill>
              </a:rPr>
              <a:t>|   </a:t>
            </a:r>
            <a:r>
              <a:rPr lang="en-US" dirty="0">
                <a:solidFill>
                  <a:schemeClr val="bg1"/>
                </a:solidFill>
              </a:rPr>
              <a:t>24-25J-027</a:t>
            </a:r>
            <a:endParaRPr lang="en-US" sz="1800" b="0" dirty="0">
              <a:solidFill>
                <a:schemeClr val="bg1"/>
              </a:solidFill>
            </a:endParaRPr>
          </a:p>
        </p:txBody>
      </p:sp>
    </p:spTree>
    <p:extLst>
      <p:ext uri="{BB962C8B-B14F-4D97-AF65-F5344CB8AC3E}">
        <p14:creationId xmlns:p14="http://schemas.microsoft.com/office/powerpoint/2010/main" val="4541600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198408"/>
            <a:ext cx="10972800" cy="1611342"/>
          </a:xfrm>
        </p:spPr>
        <p:txBody>
          <a:bodyPr/>
          <a:lstStyle/>
          <a:p>
            <a:r>
              <a:rPr lang="en-US" dirty="0"/>
              <a:t>Other Requirements</a:t>
            </a:r>
          </a:p>
        </p:txBody>
      </p:sp>
      <p:sp>
        <p:nvSpPr>
          <p:cNvPr id="6" name="Subtitle 2">
            <a:extLst>
              <a:ext uri="{FF2B5EF4-FFF2-40B4-BE49-F238E27FC236}">
                <a16:creationId xmlns:a16="http://schemas.microsoft.com/office/drawing/2014/main" id="{3897547B-7194-4968-F9DA-908345435EA4}"/>
              </a:ext>
            </a:extLst>
          </p:cNvPr>
          <p:cNvSpPr txBox="1">
            <a:spLocks/>
          </p:cNvSpPr>
          <p:nvPr/>
        </p:nvSpPr>
        <p:spPr>
          <a:xfrm>
            <a:off x="594361" y="2562226"/>
            <a:ext cx="4834889" cy="2609850"/>
          </a:xfrm>
          <a:prstGeom prst="rect">
            <a:avLst/>
          </a:prstGeom>
          <a:ln>
            <a:solidFill>
              <a:schemeClr val="bg1"/>
            </a:solidFill>
          </a:ln>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kumimoji="0" lang="en-US" sz="2200" b="1" i="0" u="none" strike="noStrike" kern="1200" cap="none" spc="0" normalizeH="0" baseline="0" noProof="0" dirty="0">
                <a:solidFill>
                  <a:sysClr val="windowText" lastClr="000000"/>
                </a:solidFill>
                <a:effectLst/>
                <a:uLnTx/>
                <a:uFillTx/>
                <a:latin typeface="Cambria"/>
                <a:ea typeface="+mn-ea"/>
                <a:cs typeface="+mn-cs"/>
              </a:rPr>
              <a:t>System:</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dirty="0">
                <a:solidFill>
                  <a:sysClr val="windowText" lastClr="000000"/>
                </a:solidFill>
                <a:effectLst/>
                <a:uLnTx/>
                <a:uFillTx/>
                <a:latin typeface="Cambria"/>
                <a:ea typeface="+mn-ea"/>
                <a:cs typeface="+mn-cs"/>
              </a:rPr>
              <a:t>High-performance servers to handle AI computations.</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dirty="0">
                <a:solidFill>
                  <a:sysClr val="windowText" lastClr="000000"/>
                </a:solidFill>
                <a:effectLst/>
                <a:uLnTx/>
                <a:uFillTx/>
                <a:latin typeface="Cambria"/>
                <a:ea typeface="+mn-ea"/>
                <a:cs typeface="+mn-cs"/>
              </a:rPr>
              <a:t>Secure databases for storing user data and quizzes.</a:t>
            </a:r>
          </a:p>
          <a:p>
            <a:pPr marR="0" lvl="0" algn="l" defTabSz="914400" rtl="0" eaLnBrk="1" fontAlgn="auto" latinLnBrk="0" hangingPunct="1">
              <a:lnSpc>
                <a:spcPct val="100000"/>
              </a:lnSpc>
              <a:spcBef>
                <a:spcPct val="20000"/>
              </a:spcBef>
              <a:spcAft>
                <a:spcPts val="0"/>
              </a:spcAft>
              <a:buClrTx/>
              <a:buSzTx/>
              <a:tabLst/>
              <a:defRPr/>
            </a:pPr>
            <a:endParaRPr kumimoji="0" lang="en-US" sz="2200" i="0" u="none" strike="noStrike" kern="1200" cap="none" spc="0" normalizeH="0" baseline="0" noProof="0" dirty="0">
              <a:solidFill>
                <a:sysClr val="windowText" lastClr="000000"/>
              </a:solidFill>
              <a:effectLst/>
              <a:uLnTx/>
              <a:uFillTx/>
              <a:latin typeface="Cambria"/>
              <a:ea typeface="+mn-ea"/>
              <a:cs typeface="+mn-cs"/>
            </a:endParaRPr>
          </a:p>
          <a:p>
            <a:pPr marR="0" lvl="0" algn="l" defTabSz="914400" rtl="0" eaLnBrk="1" fontAlgn="auto" latinLnBrk="0" hangingPunct="1">
              <a:lnSpc>
                <a:spcPct val="100000"/>
              </a:lnSpc>
              <a:spcBef>
                <a:spcPct val="20000"/>
              </a:spcBef>
              <a:spcAft>
                <a:spcPts val="0"/>
              </a:spcAft>
              <a:buClrTx/>
              <a:buSzTx/>
              <a:tabLst/>
              <a:defRPr/>
            </a:pPr>
            <a:endParaRPr kumimoji="0" lang="en-US" sz="600" b="1" i="0" u="none" strike="noStrike" kern="1200" cap="none" spc="0" normalizeH="0" baseline="0" noProof="0" dirty="0">
              <a:solidFill>
                <a:sysClr val="windowText" lastClr="000000"/>
              </a:solidFill>
              <a:effectLst/>
              <a:uLnTx/>
              <a:uFillTx/>
              <a:latin typeface="Cambria"/>
              <a:ea typeface="+mn-ea"/>
              <a:cs typeface="+mn-cs"/>
            </a:endParaRP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endParaRPr kumimoji="0" lang="en-US" sz="2200" b="0" i="0" u="none" strike="noStrike" kern="1200" cap="none" spc="0" normalizeH="0" baseline="0" noProof="0" dirty="0">
              <a:solidFill>
                <a:sysClr val="windowText" lastClr="000000"/>
              </a:solidFill>
              <a:effectLst/>
              <a:uLnTx/>
              <a:uFillTx/>
              <a:latin typeface="Cambria"/>
              <a:ea typeface="+mn-ea"/>
              <a:cs typeface="+mn-cs"/>
            </a:endParaRPr>
          </a:p>
        </p:txBody>
      </p:sp>
      <p:sp>
        <p:nvSpPr>
          <p:cNvPr id="3" name="Subtitle 2">
            <a:extLst>
              <a:ext uri="{FF2B5EF4-FFF2-40B4-BE49-F238E27FC236}">
                <a16:creationId xmlns:a16="http://schemas.microsoft.com/office/drawing/2014/main" id="{75814990-BB72-48CB-DECF-5A91EE5C6B9F}"/>
              </a:ext>
            </a:extLst>
          </p:cNvPr>
          <p:cNvSpPr txBox="1">
            <a:spLocks/>
          </p:cNvSpPr>
          <p:nvPr/>
        </p:nvSpPr>
        <p:spPr>
          <a:xfrm>
            <a:off x="6065520" y="2562226"/>
            <a:ext cx="5564043" cy="2219324"/>
          </a:xfrm>
          <a:prstGeom prst="rect">
            <a:avLst/>
          </a:prstGeom>
          <a:ln>
            <a:solidFill>
              <a:schemeClr val="bg1"/>
            </a:solidFill>
          </a:ln>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kumimoji="0" lang="en-US" sz="2200" b="1" i="0" u="none" strike="noStrike" kern="1200" cap="none" spc="0" normalizeH="0" baseline="0" noProof="0" dirty="0">
                <a:ln>
                  <a:noFill/>
                </a:ln>
                <a:solidFill>
                  <a:schemeClr val="bg1"/>
                </a:solidFill>
                <a:effectLst/>
                <a:uLnTx/>
                <a:uFillTx/>
                <a:latin typeface="Cambria"/>
                <a:ea typeface="+mn-ea"/>
                <a:cs typeface="+mn-cs"/>
              </a:rPr>
              <a:t>Personal:</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dirty="0">
                <a:ln>
                  <a:noFill/>
                </a:ln>
                <a:solidFill>
                  <a:schemeClr val="bg1"/>
                </a:solidFill>
                <a:effectLst/>
                <a:uLnTx/>
                <a:uFillTx/>
                <a:latin typeface="Cambria"/>
                <a:ea typeface="+mn-ea"/>
                <a:cs typeface="+mn-cs"/>
              </a:rPr>
              <a:t>Expertise in AI/ML, backend development, and data security </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dirty="0">
                <a:ln>
                  <a:noFill/>
                </a:ln>
                <a:solidFill>
                  <a:schemeClr val="bg1"/>
                </a:solidFill>
                <a:effectLst/>
                <a:uLnTx/>
                <a:uFillTx/>
                <a:latin typeface="Cambria"/>
                <a:ea typeface="+mn-ea"/>
                <a:cs typeface="+mn-cs"/>
              </a:rPr>
              <a:t>Help Of English Teachers</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2200" i="0" u="none" strike="noStrike" kern="1200" cap="none" spc="0" normalizeH="0" baseline="0" noProof="0" dirty="0">
              <a:ln>
                <a:noFill/>
              </a:ln>
              <a:solidFill>
                <a:schemeClr val="bg1"/>
              </a:solidFill>
              <a:effectLst/>
              <a:uLnTx/>
              <a:uFillTx/>
              <a:latin typeface="Cambria"/>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2200" i="0" u="none" strike="noStrike" kern="1200" cap="none" spc="0" normalizeH="0" baseline="0" noProof="0" dirty="0">
              <a:ln>
                <a:noFill/>
              </a:ln>
              <a:solidFill>
                <a:schemeClr val="bg1"/>
              </a:solidFill>
              <a:effectLst/>
              <a:uLnTx/>
              <a:uFillTx/>
              <a:latin typeface="Cambria"/>
              <a:ea typeface="+mn-ea"/>
              <a:cs typeface="+mn-cs"/>
            </a:endParaRPr>
          </a:p>
          <a:p>
            <a:pPr marR="0" lvl="0" algn="l" defTabSz="914400" rtl="0" eaLnBrk="1" fontAlgn="auto" latinLnBrk="0" hangingPunct="1">
              <a:lnSpc>
                <a:spcPct val="100000"/>
              </a:lnSpc>
              <a:spcBef>
                <a:spcPct val="20000"/>
              </a:spcBef>
              <a:spcAft>
                <a:spcPts val="0"/>
              </a:spcAft>
              <a:buClrTx/>
              <a:buSzTx/>
              <a:tabLst/>
              <a:defRPr/>
            </a:pPr>
            <a:endParaRPr kumimoji="0" lang="en-US" sz="600" b="1" i="0" u="none" strike="noStrike" kern="1200" cap="none" spc="0" normalizeH="0" baseline="0" noProof="0" dirty="0">
              <a:ln>
                <a:noFill/>
              </a:ln>
              <a:solidFill>
                <a:schemeClr val="bg1"/>
              </a:solidFill>
              <a:effectLst/>
              <a:uLnTx/>
              <a:uFillTx/>
              <a:latin typeface="Cambria"/>
              <a:ea typeface="+mn-ea"/>
              <a:cs typeface="+mn-cs"/>
            </a:endParaRP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endParaRPr kumimoji="0" lang="en-US" sz="2200" b="0" i="0" u="none" strike="noStrike" kern="1200" cap="none" spc="0" normalizeH="0" baseline="0" noProof="0" dirty="0">
              <a:ln>
                <a:noFill/>
              </a:ln>
              <a:solidFill>
                <a:schemeClr val="bg1">
                  <a:lumMod val="75000"/>
                  <a:lumOff val="25000"/>
                </a:schemeClr>
              </a:solidFill>
              <a:effectLst/>
              <a:uLnTx/>
              <a:uFillTx/>
              <a:latin typeface="Cambria"/>
              <a:ea typeface="+mn-ea"/>
              <a:cs typeface="+mn-cs"/>
            </a:endParaRPr>
          </a:p>
        </p:txBody>
      </p:sp>
      <p:pic>
        <p:nvPicPr>
          <p:cNvPr id="5" name="Content Placeholder 10">
            <a:extLst>
              <a:ext uri="{FF2B5EF4-FFF2-40B4-BE49-F238E27FC236}">
                <a16:creationId xmlns:a16="http://schemas.microsoft.com/office/drawing/2014/main" id="{6CF4C987-63C2-793F-A947-291ED0828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51582805-F3E6-0C50-6CC4-DF93D1B6B4D2}"/>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8/23/2024</a:t>
            </a:fld>
            <a:endParaRPr lang="en-US" b="1" dirty="0">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6F2DDB1D-6A45-3964-C3A9-0453D8882C5D}"/>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26</a:t>
            </a:fld>
            <a:endParaRPr lang="en-US" sz="1400" b="1" dirty="0">
              <a:solidFill>
                <a:schemeClr val="bg1"/>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74B685A1-392A-2D2E-DC04-3072E58C9CD2}"/>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IT21158322</a:t>
            </a:r>
            <a:r>
              <a:rPr lang="en-US" sz="1800" dirty="0">
                <a:solidFill>
                  <a:schemeClr val="bg1"/>
                </a:solidFill>
              </a:rPr>
              <a:t>   |   </a:t>
            </a:r>
            <a:r>
              <a:rPr lang="en-US" dirty="0">
                <a:solidFill>
                  <a:schemeClr val="bg1"/>
                </a:solidFill>
              </a:rPr>
              <a:t>W. G. B. Senanayake</a:t>
            </a:r>
            <a:r>
              <a:rPr lang="en-US" sz="1800" b="1" dirty="0">
                <a:solidFill>
                  <a:schemeClr val="bg1"/>
                </a:solidFill>
              </a:rPr>
              <a:t>   </a:t>
            </a:r>
            <a:r>
              <a:rPr lang="en-US" sz="1800" dirty="0">
                <a:solidFill>
                  <a:schemeClr val="bg1"/>
                </a:solidFill>
              </a:rPr>
              <a:t>|   </a:t>
            </a:r>
            <a:r>
              <a:rPr lang="en-US" dirty="0">
                <a:solidFill>
                  <a:schemeClr val="bg1"/>
                </a:solidFill>
              </a:rPr>
              <a:t>24-25J-027</a:t>
            </a:r>
            <a:endParaRPr lang="en-US" sz="1800" b="0" dirty="0">
              <a:solidFill>
                <a:schemeClr val="bg1"/>
              </a:solidFill>
            </a:endParaRPr>
          </a:p>
        </p:txBody>
      </p:sp>
    </p:spTree>
    <p:extLst>
      <p:ext uri="{BB962C8B-B14F-4D97-AF65-F5344CB8AC3E}">
        <p14:creationId xmlns:p14="http://schemas.microsoft.com/office/powerpoint/2010/main" val="14617840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5C9EA-17A2-FF7A-CC35-E50DB61A6965}"/>
              </a:ext>
            </a:extLst>
          </p:cNvPr>
          <p:cNvSpPr>
            <a:spLocks noGrp="1"/>
          </p:cNvSpPr>
          <p:nvPr>
            <p:ph type="title"/>
          </p:nvPr>
        </p:nvSpPr>
        <p:spPr>
          <a:xfrm>
            <a:off x="594360" y="188600"/>
            <a:ext cx="10873740" cy="1680205"/>
          </a:xfrm>
        </p:spPr>
        <p:txBody>
          <a:bodyPr/>
          <a:lstStyle/>
          <a:p>
            <a:r>
              <a:rPr lang="en-US" dirty="0"/>
              <a:t>Work </a:t>
            </a:r>
            <a:br>
              <a:rPr lang="en-US" dirty="0"/>
            </a:br>
            <a:r>
              <a:rPr lang="en-US" dirty="0"/>
              <a:t>Breakdown</a:t>
            </a:r>
            <a:br>
              <a:rPr lang="en-US" dirty="0"/>
            </a:br>
            <a:r>
              <a:rPr lang="en-US" dirty="0"/>
              <a:t>Structure</a:t>
            </a:r>
          </a:p>
        </p:txBody>
      </p:sp>
      <p:sp>
        <p:nvSpPr>
          <p:cNvPr id="4" name="Slide Number Placeholder 3">
            <a:extLst>
              <a:ext uri="{FF2B5EF4-FFF2-40B4-BE49-F238E27FC236}">
                <a16:creationId xmlns:a16="http://schemas.microsoft.com/office/drawing/2014/main" id="{5766ACEF-10A7-823B-5175-8870A0A2AE89}"/>
              </a:ext>
            </a:extLst>
          </p:cNvPr>
          <p:cNvSpPr>
            <a:spLocks noGrp="1"/>
          </p:cNvSpPr>
          <p:nvPr>
            <p:ph type="sldNum" sz="quarter" idx="22"/>
          </p:nvPr>
        </p:nvSpPr>
        <p:spPr/>
        <p:txBody>
          <a:bodyPr/>
          <a:lstStyle/>
          <a:p>
            <a:fld id="{294A09A9-5501-47C1-A89A-A340965A2BE2}" type="slidenum">
              <a:rPr lang="en-US" smtClean="0"/>
              <a:pPr/>
              <a:t>27</a:t>
            </a:fld>
            <a:endParaRPr lang="en-US" dirty="0">
              <a:latin typeface="+mn-lt"/>
            </a:endParaRPr>
          </a:p>
        </p:txBody>
      </p:sp>
      <p:sp>
        <p:nvSpPr>
          <p:cNvPr id="5" name="Date Placeholder 4">
            <a:extLst>
              <a:ext uri="{FF2B5EF4-FFF2-40B4-BE49-F238E27FC236}">
                <a16:creationId xmlns:a16="http://schemas.microsoft.com/office/drawing/2014/main" id="{1C939CA3-E4A8-47C2-7F22-B718C21CCB52}"/>
              </a:ext>
            </a:extLst>
          </p:cNvPr>
          <p:cNvSpPr>
            <a:spLocks noGrp="1"/>
          </p:cNvSpPr>
          <p:nvPr>
            <p:ph type="dt" sz="half" idx="21"/>
          </p:nvPr>
        </p:nvSpPr>
        <p:spPr/>
        <p:txBody>
          <a:bodyPr/>
          <a:lstStyle/>
          <a:p>
            <a:fld id="{08BACD30-34F4-4AAC-806C-81F8658A68E7}" type="datetime1">
              <a:rPr lang="en-US" smtClean="0">
                <a:latin typeface="+mn-lt"/>
              </a:rPr>
              <a:t>8/23/2024</a:t>
            </a:fld>
            <a:endParaRPr lang="en-US" dirty="0">
              <a:latin typeface="+mn-lt"/>
            </a:endParaRPr>
          </a:p>
        </p:txBody>
      </p:sp>
      <p:pic>
        <p:nvPicPr>
          <p:cNvPr id="6" name="Content Placeholder 10">
            <a:extLst>
              <a:ext uri="{FF2B5EF4-FFF2-40B4-BE49-F238E27FC236}">
                <a16:creationId xmlns:a16="http://schemas.microsoft.com/office/drawing/2014/main" id="{3F7F3632-3E39-6763-5A48-D689D35B7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E7E269D1-F959-F3C9-61F2-5A1A3F27D24B}"/>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8/23/2024</a:t>
            </a:fld>
            <a:endParaRPr lang="en-US" b="1" dirty="0">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D83966D3-5AC7-D305-8688-F44E3ACA713F}"/>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27</a:t>
            </a:fld>
            <a:endParaRPr lang="en-US" sz="1400" b="1" dirty="0">
              <a:solidFill>
                <a:schemeClr val="bg1"/>
              </a:solidFill>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5D8FC554-0901-F254-D120-41539A2AD8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9474" y="1190811"/>
            <a:ext cx="7989125" cy="5112746"/>
          </a:xfrm>
          <a:prstGeom prst="rect">
            <a:avLst/>
          </a:prstGeom>
        </p:spPr>
      </p:pic>
      <p:grpSp>
        <p:nvGrpSpPr>
          <p:cNvPr id="12" name="Group 11">
            <a:extLst>
              <a:ext uri="{FF2B5EF4-FFF2-40B4-BE49-F238E27FC236}">
                <a16:creationId xmlns:a16="http://schemas.microsoft.com/office/drawing/2014/main" id="{4B2758D2-0B36-38B9-BB80-A65E2799CD13}"/>
              </a:ext>
              <a:ext uri="{C183D7F6-B498-43B3-948B-1728B52AA6E4}">
                <adec:decorative xmlns:adec="http://schemas.microsoft.com/office/drawing/2017/decorative" val="1"/>
              </a:ext>
            </a:extLst>
          </p:cNvPr>
          <p:cNvGrpSpPr>
            <a:grpSpLocks/>
          </p:cNvGrpSpPr>
          <p:nvPr/>
        </p:nvGrpSpPr>
        <p:grpSpPr bwMode="auto">
          <a:xfrm rot="5400000" flipV="1">
            <a:off x="9232774" y="0"/>
            <a:ext cx="2959226" cy="2959226"/>
            <a:chOff x="0" y="12289"/>
            <a:chExt cx="3550" cy="3551"/>
          </a:xfrm>
        </p:grpSpPr>
        <p:sp>
          <p:nvSpPr>
            <p:cNvPr id="13" name="Freeform 19">
              <a:extLst>
                <a:ext uri="{FF2B5EF4-FFF2-40B4-BE49-F238E27FC236}">
                  <a16:creationId xmlns:a16="http://schemas.microsoft.com/office/drawing/2014/main" id="{8C97807A-B43F-F0F4-D5B0-02886DA99D8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20">
              <a:extLst>
                <a:ext uri="{FF2B5EF4-FFF2-40B4-BE49-F238E27FC236}">
                  <a16:creationId xmlns:a16="http://schemas.microsoft.com/office/drawing/2014/main" id="{CF017B8D-8305-CF1F-E68C-D2A9FD23DDD9}"/>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5" name="Freeform 21">
              <a:extLst>
                <a:ext uri="{FF2B5EF4-FFF2-40B4-BE49-F238E27FC236}">
                  <a16:creationId xmlns:a16="http://schemas.microsoft.com/office/drawing/2014/main" id="{FEA9C2F9-9397-4A76-0E50-8586CE8401EB}"/>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16" name="Rectangle 15">
            <a:extLst>
              <a:ext uri="{FF2B5EF4-FFF2-40B4-BE49-F238E27FC236}">
                <a16:creationId xmlns:a16="http://schemas.microsoft.com/office/drawing/2014/main" id="{16897B46-65D0-677A-FD9E-861DF74CFC04}"/>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IT21158322</a:t>
            </a:r>
            <a:r>
              <a:rPr lang="en-US" sz="1800" dirty="0">
                <a:solidFill>
                  <a:schemeClr val="bg1"/>
                </a:solidFill>
              </a:rPr>
              <a:t>   |   </a:t>
            </a:r>
            <a:r>
              <a:rPr lang="en-US" dirty="0">
                <a:solidFill>
                  <a:schemeClr val="bg1"/>
                </a:solidFill>
              </a:rPr>
              <a:t>W. G. B. Senanayake</a:t>
            </a:r>
            <a:r>
              <a:rPr lang="en-US" sz="1800" b="1" dirty="0">
                <a:solidFill>
                  <a:schemeClr val="bg1"/>
                </a:solidFill>
              </a:rPr>
              <a:t>   </a:t>
            </a:r>
            <a:r>
              <a:rPr lang="en-US" sz="1800" dirty="0">
                <a:solidFill>
                  <a:schemeClr val="bg1"/>
                </a:solidFill>
              </a:rPr>
              <a:t>|   </a:t>
            </a:r>
            <a:r>
              <a:rPr lang="en-US" dirty="0">
                <a:solidFill>
                  <a:schemeClr val="bg1"/>
                </a:solidFill>
              </a:rPr>
              <a:t>24-25J-027</a:t>
            </a:r>
            <a:endParaRPr lang="en-US" sz="1800" b="0" dirty="0">
              <a:solidFill>
                <a:schemeClr val="bg1"/>
              </a:solidFill>
            </a:endParaRPr>
          </a:p>
        </p:txBody>
      </p:sp>
    </p:spTree>
    <p:extLst>
      <p:ext uri="{BB962C8B-B14F-4D97-AF65-F5344CB8AC3E}">
        <p14:creationId xmlns:p14="http://schemas.microsoft.com/office/powerpoint/2010/main" val="23407672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5C9EA-17A2-FF7A-CC35-E50DB61A6965}"/>
              </a:ext>
            </a:extLst>
          </p:cNvPr>
          <p:cNvSpPr>
            <a:spLocks noGrp="1"/>
          </p:cNvSpPr>
          <p:nvPr>
            <p:ph type="title"/>
          </p:nvPr>
        </p:nvSpPr>
        <p:spPr/>
        <p:txBody>
          <a:bodyPr/>
          <a:lstStyle/>
          <a:p>
            <a:r>
              <a:rPr lang="en-US" dirty="0" err="1"/>
              <a:t>Gnatt</a:t>
            </a:r>
            <a:r>
              <a:rPr lang="en-US" dirty="0"/>
              <a:t> </a:t>
            </a:r>
            <a:br>
              <a:rPr lang="en-US" dirty="0"/>
            </a:br>
            <a:r>
              <a:rPr lang="en-US" dirty="0"/>
              <a:t>Chart</a:t>
            </a:r>
          </a:p>
        </p:txBody>
      </p:sp>
      <p:sp>
        <p:nvSpPr>
          <p:cNvPr id="14" name="Content Placeholder 13">
            <a:extLst>
              <a:ext uri="{FF2B5EF4-FFF2-40B4-BE49-F238E27FC236}">
                <a16:creationId xmlns:a16="http://schemas.microsoft.com/office/drawing/2014/main" id="{5B972C30-37F4-37A0-8A19-C831B6E03468}"/>
              </a:ext>
            </a:extLst>
          </p:cNvPr>
          <p:cNvSpPr>
            <a:spLocks noGrp="1"/>
          </p:cNvSpPr>
          <p:nvPr>
            <p:ph sz="quarter" idx="13"/>
          </p:nvPr>
        </p:nvSpPr>
        <p:spPr/>
        <p:txBody>
          <a:bodyPr/>
          <a:lstStyle/>
          <a:p>
            <a:endParaRPr lang="en-US"/>
          </a:p>
        </p:txBody>
      </p:sp>
      <p:sp>
        <p:nvSpPr>
          <p:cNvPr id="4" name="Slide Number Placeholder 3">
            <a:extLst>
              <a:ext uri="{FF2B5EF4-FFF2-40B4-BE49-F238E27FC236}">
                <a16:creationId xmlns:a16="http://schemas.microsoft.com/office/drawing/2014/main" id="{5766ACEF-10A7-823B-5175-8870A0A2AE89}"/>
              </a:ext>
            </a:extLst>
          </p:cNvPr>
          <p:cNvSpPr>
            <a:spLocks noGrp="1"/>
          </p:cNvSpPr>
          <p:nvPr>
            <p:ph type="sldNum" sz="quarter" idx="22"/>
          </p:nvPr>
        </p:nvSpPr>
        <p:spPr/>
        <p:txBody>
          <a:bodyPr/>
          <a:lstStyle/>
          <a:p>
            <a:fld id="{294A09A9-5501-47C1-A89A-A340965A2BE2}" type="slidenum">
              <a:rPr lang="en-US" smtClean="0"/>
              <a:pPr/>
              <a:t>28</a:t>
            </a:fld>
            <a:endParaRPr lang="en-US" dirty="0">
              <a:latin typeface="+mn-lt"/>
            </a:endParaRPr>
          </a:p>
        </p:txBody>
      </p:sp>
      <p:sp>
        <p:nvSpPr>
          <p:cNvPr id="5" name="Date Placeholder 4">
            <a:extLst>
              <a:ext uri="{FF2B5EF4-FFF2-40B4-BE49-F238E27FC236}">
                <a16:creationId xmlns:a16="http://schemas.microsoft.com/office/drawing/2014/main" id="{1C939CA3-E4A8-47C2-7F22-B718C21CCB52}"/>
              </a:ext>
            </a:extLst>
          </p:cNvPr>
          <p:cNvSpPr>
            <a:spLocks noGrp="1"/>
          </p:cNvSpPr>
          <p:nvPr>
            <p:ph type="dt" sz="half" idx="21"/>
          </p:nvPr>
        </p:nvSpPr>
        <p:spPr/>
        <p:txBody>
          <a:bodyPr/>
          <a:lstStyle/>
          <a:p>
            <a:fld id="{08BACD30-34F4-4AAC-806C-81F8658A68E7}" type="datetime1">
              <a:rPr lang="en-US" smtClean="0">
                <a:latin typeface="+mn-lt"/>
              </a:rPr>
              <a:t>8/23/2024</a:t>
            </a:fld>
            <a:endParaRPr lang="en-US" dirty="0">
              <a:latin typeface="+mn-lt"/>
            </a:endParaRPr>
          </a:p>
        </p:txBody>
      </p:sp>
      <p:pic>
        <p:nvPicPr>
          <p:cNvPr id="6" name="Content Placeholder 10">
            <a:extLst>
              <a:ext uri="{FF2B5EF4-FFF2-40B4-BE49-F238E27FC236}">
                <a16:creationId xmlns:a16="http://schemas.microsoft.com/office/drawing/2014/main" id="{3F7F3632-3E39-6763-5A48-D689D35B7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E7E269D1-F959-F3C9-61F2-5A1A3F27D24B}"/>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8/23/2024</a:t>
            </a:fld>
            <a:endParaRPr lang="en-US" b="1" dirty="0">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D83966D3-5AC7-D305-8688-F44E3ACA713F}"/>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28</a:t>
            </a:fld>
            <a:endParaRPr lang="en-US" sz="1400" b="1" dirty="0">
              <a:solidFill>
                <a:schemeClr val="bg1"/>
              </a:solidFill>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6C4F3E14-AAEF-756D-1481-D5968623118A}"/>
              </a:ext>
            </a:extLst>
          </p:cNvPr>
          <p:cNvPicPr>
            <a:picLocks noChangeAspect="1"/>
          </p:cNvPicPr>
          <p:nvPr/>
        </p:nvPicPr>
        <p:blipFill>
          <a:blip r:embed="rId3"/>
          <a:stretch>
            <a:fillRect/>
          </a:stretch>
        </p:blipFill>
        <p:spPr>
          <a:xfrm>
            <a:off x="3122725" y="431318"/>
            <a:ext cx="8583848" cy="5817082"/>
          </a:xfrm>
          <a:prstGeom prst="rect">
            <a:avLst/>
          </a:prstGeom>
        </p:spPr>
      </p:pic>
      <p:sp>
        <p:nvSpPr>
          <p:cNvPr id="9" name="Rectangle 8">
            <a:extLst>
              <a:ext uri="{FF2B5EF4-FFF2-40B4-BE49-F238E27FC236}">
                <a16:creationId xmlns:a16="http://schemas.microsoft.com/office/drawing/2014/main" id="{E2E1D011-332F-2E47-9390-72C21C8E682E}"/>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IT21158322</a:t>
            </a:r>
            <a:r>
              <a:rPr lang="en-US" sz="1800" dirty="0">
                <a:solidFill>
                  <a:schemeClr val="bg1"/>
                </a:solidFill>
              </a:rPr>
              <a:t>   |   </a:t>
            </a:r>
            <a:r>
              <a:rPr lang="en-US" dirty="0">
                <a:solidFill>
                  <a:schemeClr val="bg1"/>
                </a:solidFill>
              </a:rPr>
              <a:t>W. G. B. Senanayake</a:t>
            </a:r>
            <a:r>
              <a:rPr lang="en-US" sz="1800" b="1" dirty="0">
                <a:solidFill>
                  <a:schemeClr val="bg1"/>
                </a:solidFill>
              </a:rPr>
              <a:t>   </a:t>
            </a:r>
            <a:r>
              <a:rPr lang="en-US" sz="1800" dirty="0">
                <a:solidFill>
                  <a:schemeClr val="bg1"/>
                </a:solidFill>
              </a:rPr>
              <a:t>|   </a:t>
            </a:r>
            <a:r>
              <a:rPr lang="en-US" dirty="0">
                <a:solidFill>
                  <a:schemeClr val="bg1"/>
                </a:solidFill>
              </a:rPr>
              <a:t>24-25J-027</a:t>
            </a:r>
            <a:endParaRPr lang="en-US" sz="1800" b="0" dirty="0">
              <a:solidFill>
                <a:schemeClr val="bg1"/>
              </a:solidFill>
            </a:endParaRPr>
          </a:p>
        </p:txBody>
      </p:sp>
    </p:spTree>
    <p:extLst>
      <p:ext uri="{BB962C8B-B14F-4D97-AF65-F5344CB8AC3E}">
        <p14:creationId xmlns:p14="http://schemas.microsoft.com/office/powerpoint/2010/main" val="26768485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4C970-5547-1E11-EBEC-97AC4BC05E49}"/>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2AA1A4F7-F6CE-8BE4-CF5A-D39DD0660B8A}"/>
              </a:ext>
            </a:extLst>
          </p:cNvPr>
          <p:cNvSpPr>
            <a:spLocks noGrp="1"/>
          </p:cNvSpPr>
          <p:nvPr>
            <p:ph sz="quarter" idx="15"/>
          </p:nvPr>
        </p:nvSpPr>
        <p:spPr>
          <a:xfrm>
            <a:off x="594360" y="2377562"/>
            <a:ext cx="11035203" cy="3665080"/>
          </a:xfrm>
        </p:spPr>
        <p:txBody>
          <a:bodyPr>
            <a:normAutofit/>
          </a:bodyPr>
          <a:lstStyle/>
          <a:p>
            <a:pPr marL="0" marR="0">
              <a:lnSpc>
                <a:spcPct val="107000"/>
              </a:lnSpc>
              <a:spcBef>
                <a:spcPts val="0"/>
              </a:spcBef>
              <a:spcAft>
                <a:spcPts val="0"/>
              </a:spcAft>
            </a:pPr>
            <a:r>
              <a:rPr lang="en-US" sz="1800" kern="100" dirty="0">
                <a:effectLst/>
                <a:latin typeface="Calibri" panose="020F0502020204030204" pitchFamily="34" charset="0"/>
                <a:ea typeface="Aptos"/>
                <a:cs typeface="Times New Roman" panose="02020603050405020304" pitchFamily="18" charset="0"/>
              </a:rPr>
              <a:t>[1] AI-Driven Feedback Mechanisms in E-Learning</a:t>
            </a:r>
            <a:endParaRPr lang="en-US" sz="1800" kern="100" dirty="0">
              <a:effectLst/>
              <a:latin typeface="Aptos"/>
              <a:ea typeface="Aptos"/>
              <a:cs typeface="Times New Roman" panose="02020603050405020304" pitchFamily="18" charset="0"/>
            </a:endParaRPr>
          </a:p>
          <a:p>
            <a:pPr marL="0" marR="0">
              <a:lnSpc>
                <a:spcPct val="107000"/>
              </a:lnSpc>
              <a:spcBef>
                <a:spcPts val="0"/>
              </a:spcBef>
              <a:spcAft>
                <a:spcPts val="0"/>
              </a:spcAft>
            </a:pPr>
            <a:r>
              <a:rPr lang="en-US" sz="1800" kern="100" dirty="0">
                <a:effectLst/>
                <a:latin typeface="Calibri" panose="020F0502020204030204" pitchFamily="34" charset="0"/>
                <a:ea typeface="Aptos"/>
                <a:cs typeface="Times New Roman" panose="02020603050405020304" pitchFamily="18" charset="0"/>
              </a:rPr>
              <a:t>Yang, S. J., Chen, I. Y., </a:t>
            </a:r>
            <a:r>
              <a:rPr lang="en-US" sz="1800" kern="100" dirty="0" err="1">
                <a:effectLst/>
                <a:latin typeface="Calibri" panose="020F0502020204030204" pitchFamily="34" charset="0"/>
                <a:ea typeface="Aptos"/>
                <a:cs typeface="Times New Roman" panose="02020603050405020304" pitchFamily="18" charset="0"/>
              </a:rPr>
              <a:t>Kinshuk</a:t>
            </a:r>
            <a:r>
              <a:rPr lang="en-US" sz="1800" kern="100" dirty="0">
                <a:effectLst/>
                <a:latin typeface="Calibri" panose="020F0502020204030204" pitchFamily="34" charset="0"/>
                <a:ea typeface="Aptos"/>
                <a:cs typeface="Times New Roman" panose="02020603050405020304" pitchFamily="18" charset="0"/>
              </a:rPr>
              <a:t>, &amp; Chen, N. S. (2007). Enhancing learning performance with personalized feedback in web-based learning environments. Interactive Learning Environments, 15(3), 327-341.</a:t>
            </a:r>
            <a:endParaRPr lang="en-US" sz="1800" kern="100" dirty="0">
              <a:effectLst/>
              <a:latin typeface="Aptos"/>
              <a:ea typeface="Aptos"/>
              <a:cs typeface="Times New Roman" panose="02020603050405020304" pitchFamily="18" charset="0"/>
            </a:endParaRPr>
          </a:p>
          <a:p>
            <a:pPr marL="0" marR="0">
              <a:lnSpc>
                <a:spcPct val="107000"/>
              </a:lnSpc>
              <a:spcBef>
                <a:spcPts val="0"/>
              </a:spcBef>
              <a:spcAft>
                <a:spcPts val="0"/>
              </a:spcAft>
            </a:pPr>
            <a:r>
              <a:rPr lang="en-US" sz="1800" kern="100" dirty="0">
                <a:effectLst/>
                <a:latin typeface="Calibri" panose="020F0502020204030204" pitchFamily="34" charset="0"/>
                <a:ea typeface="Aptos"/>
                <a:cs typeface="Times New Roman" panose="02020603050405020304" pitchFamily="18" charset="0"/>
              </a:rPr>
              <a:t> </a:t>
            </a:r>
            <a:endParaRPr lang="en-US" sz="1800" kern="100" dirty="0">
              <a:effectLst/>
              <a:latin typeface="Aptos"/>
              <a:ea typeface="Aptos"/>
              <a:cs typeface="Times New Roman" panose="02020603050405020304" pitchFamily="18" charset="0"/>
            </a:endParaRPr>
          </a:p>
          <a:p>
            <a:pPr marL="0" marR="0">
              <a:lnSpc>
                <a:spcPct val="107000"/>
              </a:lnSpc>
              <a:spcBef>
                <a:spcPts val="0"/>
              </a:spcBef>
              <a:spcAft>
                <a:spcPts val="0"/>
              </a:spcAft>
            </a:pPr>
            <a:r>
              <a:rPr lang="en-US" sz="1800" kern="100" dirty="0">
                <a:effectLst/>
                <a:latin typeface="Calibri" panose="020F0502020204030204" pitchFamily="34" charset="0"/>
                <a:ea typeface="Aptos"/>
                <a:cs typeface="Times New Roman" panose="02020603050405020304" pitchFamily="18" charset="0"/>
              </a:rPr>
              <a:t>[2] Prompt Engineering for Effective AI Communication</a:t>
            </a:r>
            <a:endParaRPr lang="en-US" sz="1800" kern="100" dirty="0">
              <a:effectLst/>
              <a:latin typeface="Aptos"/>
              <a:ea typeface="Aptos"/>
              <a:cs typeface="Times New Roman" panose="02020603050405020304" pitchFamily="18" charset="0"/>
            </a:endParaRPr>
          </a:p>
          <a:p>
            <a:pPr marL="0" marR="0">
              <a:lnSpc>
                <a:spcPct val="107000"/>
              </a:lnSpc>
              <a:spcBef>
                <a:spcPts val="0"/>
              </a:spcBef>
              <a:spcAft>
                <a:spcPts val="0"/>
              </a:spcAft>
            </a:pPr>
            <a:r>
              <a:rPr lang="en-US" sz="1800" kern="100" dirty="0">
                <a:effectLst/>
                <a:latin typeface="Calibri" panose="020F0502020204030204" pitchFamily="34" charset="0"/>
                <a:ea typeface="Aptos"/>
                <a:cs typeface="Times New Roman" panose="02020603050405020304" pitchFamily="18" charset="0"/>
              </a:rPr>
              <a:t>Brown, T. B., Mann, B., Ryder, N., Subbiah, M., Kaplan, J., </a:t>
            </a:r>
            <a:r>
              <a:rPr lang="en-US" sz="1800" kern="100" dirty="0" err="1">
                <a:effectLst/>
                <a:latin typeface="Calibri" panose="020F0502020204030204" pitchFamily="34" charset="0"/>
                <a:ea typeface="Aptos"/>
                <a:cs typeface="Times New Roman" panose="02020603050405020304" pitchFamily="18" charset="0"/>
              </a:rPr>
              <a:t>Dhariwal</a:t>
            </a:r>
            <a:r>
              <a:rPr lang="en-US" sz="1800" kern="100" dirty="0">
                <a:effectLst/>
                <a:latin typeface="Calibri" panose="020F0502020204030204" pitchFamily="34" charset="0"/>
                <a:ea typeface="Aptos"/>
                <a:cs typeface="Times New Roman" panose="02020603050405020304" pitchFamily="18" charset="0"/>
              </a:rPr>
              <a:t>, P., ... &amp; </a:t>
            </a:r>
            <a:r>
              <a:rPr lang="en-US" sz="1800" kern="100" dirty="0" err="1">
                <a:effectLst/>
                <a:latin typeface="Calibri" panose="020F0502020204030204" pitchFamily="34" charset="0"/>
                <a:ea typeface="Aptos"/>
                <a:cs typeface="Times New Roman" panose="02020603050405020304" pitchFamily="18" charset="0"/>
              </a:rPr>
              <a:t>Amodei</a:t>
            </a:r>
            <a:r>
              <a:rPr lang="en-US" sz="1800" kern="100" dirty="0">
                <a:effectLst/>
                <a:latin typeface="Calibri" panose="020F0502020204030204" pitchFamily="34" charset="0"/>
                <a:ea typeface="Aptos"/>
                <a:cs typeface="Times New Roman" panose="02020603050405020304" pitchFamily="18" charset="0"/>
              </a:rPr>
              <a:t>, D. (2020). Language models are few-shot learners. </a:t>
            </a:r>
            <a:r>
              <a:rPr lang="en-US" sz="1800" kern="100" dirty="0" err="1">
                <a:effectLst/>
                <a:latin typeface="Calibri" panose="020F0502020204030204" pitchFamily="34" charset="0"/>
                <a:ea typeface="Aptos"/>
                <a:cs typeface="Times New Roman" panose="02020603050405020304" pitchFamily="18" charset="0"/>
              </a:rPr>
              <a:t>arXiv</a:t>
            </a:r>
            <a:r>
              <a:rPr lang="en-US" sz="1800" kern="100" dirty="0">
                <a:effectLst/>
                <a:latin typeface="Calibri" panose="020F0502020204030204" pitchFamily="34" charset="0"/>
                <a:ea typeface="Aptos"/>
                <a:cs typeface="Times New Roman" panose="02020603050405020304" pitchFamily="18" charset="0"/>
              </a:rPr>
              <a:t> preprint arXiv:2005.14165.</a:t>
            </a:r>
            <a:endParaRPr lang="en-US" sz="1800" kern="100" dirty="0">
              <a:effectLst/>
              <a:latin typeface="Aptos"/>
              <a:ea typeface="Aptos"/>
              <a:cs typeface="Times New Roman" panose="02020603050405020304" pitchFamily="18" charset="0"/>
            </a:endParaRPr>
          </a:p>
          <a:p>
            <a:pPr marL="0" marR="0">
              <a:lnSpc>
                <a:spcPct val="107000"/>
              </a:lnSpc>
              <a:spcBef>
                <a:spcPts val="0"/>
              </a:spcBef>
              <a:spcAft>
                <a:spcPts val="0"/>
              </a:spcAft>
            </a:pPr>
            <a:r>
              <a:rPr lang="en-US" sz="1800" kern="100" dirty="0">
                <a:effectLst/>
                <a:latin typeface="Calibri" panose="020F0502020204030204" pitchFamily="34" charset="0"/>
                <a:ea typeface="Aptos"/>
                <a:cs typeface="Times New Roman" panose="02020603050405020304" pitchFamily="18" charset="0"/>
              </a:rPr>
              <a:t> </a:t>
            </a:r>
            <a:endParaRPr lang="en-US" sz="1800" kern="100" dirty="0">
              <a:effectLst/>
              <a:latin typeface="Aptos"/>
              <a:ea typeface="Aptos"/>
              <a:cs typeface="Times New Roman" panose="02020603050405020304" pitchFamily="18" charset="0"/>
            </a:endParaRPr>
          </a:p>
          <a:p>
            <a:pPr marL="0" marR="0">
              <a:lnSpc>
                <a:spcPct val="107000"/>
              </a:lnSpc>
              <a:spcBef>
                <a:spcPts val="0"/>
              </a:spcBef>
              <a:spcAft>
                <a:spcPts val="0"/>
              </a:spcAft>
            </a:pPr>
            <a:r>
              <a:rPr lang="en-US" sz="1800" kern="100" dirty="0">
                <a:effectLst/>
                <a:latin typeface="Calibri" panose="020F0502020204030204" pitchFamily="34" charset="0"/>
                <a:ea typeface="Aptos"/>
                <a:cs typeface="Times New Roman" panose="02020603050405020304" pitchFamily="18" charset="0"/>
              </a:rPr>
              <a:t>[3] Large Language Models: Radford, A., Wu, J., Child, R., Luan, D., </a:t>
            </a:r>
            <a:r>
              <a:rPr lang="en-US" sz="1800" kern="100" dirty="0" err="1">
                <a:effectLst/>
                <a:latin typeface="Calibri" panose="020F0502020204030204" pitchFamily="34" charset="0"/>
                <a:ea typeface="Aptos"/>
                <a:cs typeface="Times New Roman" panose="02020603050405020304" pitchFamily="18" charset="0"/>
              </a:rPr>
              <a:t>Amodei</a:t>
            </a:r>
            <a:r>
              <a:rPr lang="en-US" sz="1800" kern="100" dirty="0">
                <a:effectLst/>
                <a:latin typeface="Calibri" panose="020F0502020204030204" pitchFamily="34" charset="0"/>
                <a:ea typeface="Aptos"/>
                <a:cs typeface="Times New Roman" panose="02020603050405020304" pitchFamily="18" charset="0"/>
              </a:rPr>
              <a:t>, D., &amp; </a:t>
            </a:r>
            <a:r>
              <a:rPr lang="en-US" sz="1800" kern="100" dirty="0" err="1">
                <a:effectLst/>
                <a:latin typeface="Calibri" panose="020F0502020204030204" pitchFamily="34" charset="0"/>
                <a:ea typeface="Aptos"/>
                <a:cs typeface="Times New Roman" panose="02020603050405020304" pitchFamily="18" charset="0"/>
              </a:rPr>
              <a:t>Sutskever</a:t>
            </a:r>
            <a:r>
              <a:rPr lang="en-US" sz="1800" kern="100" dirty="0">
                <a:effectLst/>
                <a:latin typeface="Calibri" panose="020F0502020204030204" pitchFamily="34" charset="0"/>
                <a:ea typeface="Aptos"/>
                <a:cs typeface="Times New Roman" panose="02020603050405020304" pitchFamily="18" charset="0"/>
              </a:rPr>
              <a:t>, I. (2019). Language models are unsupervised multitask learners. OpenAI Blog, 1(8), 9.</a:t>
            </a:r>
          </a:p>
          <a:p>
            <a:pPr marL="0" marR="0">
              <a:lnSpc>
                <a:spcPct val="107000"/>
              </a:lnSpc>
              <a:spcBef>
                <a:spcPts val="0"/>
              </a:spcBef>
              <a:spcAft>
                <a:spcPts val="0"/>
              </a:spcAft>
            </a:pPr>
            <a:endParaRPr lang="en-US" sz="1800" kern="100" dirty="0">
              <a:effectLst/>
              <a:latin typeface="Calibri" panose="020F0502020204030204" pitchFamily="34" charset="0"/>
              <a:ea typeface="Aptos"/>
              <a:cs typeface="Times New Roman" panose="02020603050405020304" pitchFamily="18" charset="0"/>
            </a:endParaRPr>
          </a:p>
          <a:p>
            <a:pPr marL="0" marR="0">
              <a:lnSpc>
                <a:spcPct val="107000"/>
              </a:lnSpc>
              <a:spcBef>
                <a:spcPts val="0"/>
              </a:spcBef>
              <a:spcAft>
                <a:spcPts val="0"/>
              </a:spcAft>
            </a:pPr>
            <a:r>
              <a:rPr lang="en-US" sz="1800" kern="100" dirty="0">
                <a:effectLst/>
                <a:latin typeface="Calibri" panose="020F0502020204030204" pitchFamily="34" charset="0"/>
                <a:ea typeface="Aptos"/>
                <a:cs typeface="Times New Roman" panose="02020603050405020304" pitchFamily="18" charset="0"/>
              </a:rPr>
              <a:t>[4] Quizlet: Quizlet. (n.d.). Retrieved from https://quizlet.com/</a:t>
            </a:r>
            <a:endParaRPr lang="en-US" sz="1800" kern="100" dirty="0">
              <a:effectLst/>
              <a:latin typeface="Aptos"/>
              <a:ea typeface="Aptos"/>
              <a:cs typeface="Times New Roman" panose="02020603050405020304" pitchFamily="18" charset="0"/>
            </a:endParaRPr>
          </a:p>
          <a:p>
            <a:endParaRPr lang="en-US" dirty="0"/>
          </a:p>
        </p:txBody>
      </p:sp>
      <p:sp>
        <p:nvSpPr>
          <p:cNvPr id="5" name="Slide Number Placeholder 4">
            <a:extLst>
              <a:ext uri="{FF2B5EF4-FFF2-40B4-BE49-F238E27FC236}">
                <a16:creationId xmlns:a16="http://schemas.microsoft.com/office/drawing/2014/main" id="{6D473DA1-3042-3DE7-5043-B90DDADC33C1}"/>
              </a:ext>
            </a:extLst>
          </p:cNvPr>
          <p:cNvSpPr>
            <a:spLocks noGrp="1"/>
          </p:cNvSpPr>
          <p:nvPr>
            <p:ph type="sldNum" sz="quarter" idx="12"/>
          </p:nvPr>
        </p:nvSpPr>
        <p:spPr/>
        <p:txBody>
          <a:bodyPr/>
          <a:lstStyle/>
          <a:p>
            <a:fld id="{294A09A9-5501-47C1-A89A-A340965A2BE2}" type="slidenum">
              <a:rPr lang="en-US" smtClean="0"/>
              <a:pPr/>
              <a:t>29</a:t>
            </a:fld>
            <a:endParaRPr lang="en-US" dirty="0">
              <a:latin typeface="+mn-lt"/>
            </a:endParaRPr>
          </a:p>
        </p:txBody>
      </p:sp>
      <p:sp>
        <p:nvSpPr>
          <p:cNvPr id="6" name="Date Placeholder 5">
            <a:extLst>
              <a:ext uri="{FF2B5EF4-FFF2-40B4-BE49-F238E27FC236}">
                <a16:creationId xmlns:a16="http://schemas.microsoft.com/office/drawing/2014/main" id="{4703ABE8-35B4-6DD3-665A-1745C81C75FE}"/>
              </a:ext>
            </a:extLst>
          </p:cNvPr>
          <p:cNvSpPr>
            <a:spLocks noGrp="1"/>
          </p:cNvSpPr>
          <p:nvPr>
            <p:ph type="dt" sz="half" idx="11"/>
          </p:nvPr>
        </p:nvSpPr>
        <p:spPr/>
        <p:txBody>
          <a:bodyPr/>
          <a:lstStyle/>
          <a:p>
            <a:fld id="{9DEA5303-47D0-4341-B61B-9E835E8EC351}" type="datetime1">
              <a:rPr lang="en-US" smtClean="0">
                <a:latin typeface="+mn-lt"/>
              </a:rPr>
              <a:t>8/23/2024</a:t>
            </a:fld>
            <a:endParaRPr lang="en-US" dirty="0">
              <a:latin typeface="+mn-lt"/>
            </a:endParaRPr>
          </a:p>
        </p:txBody>
      </p:sp>
      <p:sp>
        <p:nvSpPr>
          <p:cNvPr id="8" name="Slide Number Placeholder 3">
            <a:extLst>
              <a:ext uri="{FF2B5EF4-FFF2-40B4-BE49-F238E27FC236}">
                <a16:creationId xmlns:a16="http://schemas.microsoft.com/office/drawing/2014/main" id="{7A0424A6-62B1-1585-0752-1F3EF2B031BF}"/>
              </a:ext>
            </a:extLst>
          </p:cNvPr>
          <p:cNvSpPr txBox="1">
            <a:spLocks/>
          </p:cNvSpPr>
          <p:nvPr/>
        </p:nvSpPr>
        <p:spPr>
          <a:xfrm>
            <a:off x="594360" y="63322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mtClean="0"/>
              <a:pPr/>
              <a:t>29</a:t>
            </a:fld>
            <a:endParaRPr lang="en-US" dirty="0"/>
          </a:p>
        </p:txBody>
      </p:sp>
      <p:sp>
        <p:nvSpPr>
          <p:cNvPr id="9" name="Date Placeholder 4">
            <a:extLst>
              <a:ext uri="{FF2B5EF4-FFF2-40B4-BE49-F238E27FC236}">
                <a16:creationId xmlns:a16="http://schemas.microsoft.com/office/drawing/2014/main" id="{11DD2B66-7B91-56E9-1259-343D1A7C214D}"/>
              </a:ext>
            </a:extLst>
          </p:cNvPr>
          <p:cNvSpPr txBox="1">
            <a:spLocks/>
          </p:cNvSpPr>
          <p:nvPr/>
        </p:nvSpPr>
        <p:spPr>
          <a:xfrm>
            <a:off x="1133648" y="633222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BACD30-34F4-4AAC-806C-81F8658A68E7}" type="datetime1">
              <a:rPr lang="en-US" smtClean="0"/>
              <a:pPr/>
              <a:t>8/23/2024</a:t>
            </a:fld>
            <a:endParaRPr lang="en-US" dirty="0"/>
          </a:p>
        </p:txBody>
      </p:sp>
      <p:pic>
        <p:nvPicPr>
          <p:cNvPr id="10" name="Content Placeholder 10">
            <a:extLst>
              <a:ext uri="{FF2B5EF4-FFF2-40B4-BE49-F238E27FC236}">
                <a16:creationId xmlns:a16="http://schemas.microsoft.com/office/drawing/2014/main" id="{6B4A3488-A7AB-3F86-CCD2-199CA2C0B8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1" name="Date Placeholder 7">
            <a:extLst>
              <a:ext uri="{FF2B5EF4-FFF2-40B4-BE49-F238E27FC236}">
                <a16:creationId xmlns:a16="http://schemas.microsoft.com/office/drawing/2014/main" id="{3D953F94-88A2-29C8-B7ED-06FE2BED00D7}"/>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8/23/2024</a:t>
            </a:fld>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2" name="Slide Number Placeholder 8">
            <a:extLst>
              <a:ext uri="{FF2B5EF4-FFF2-40B4-BE49-F238E27FC236}">
                <a16:creationId xmlns:a16="http://schemas.microsoft.com/office/drawing/2014/main" id="{319DB985-7317-30A0-EEBA-1F23F6DC93A3}"/>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29</a:t>
            </a:fld>
            <a:endParaRPr lang="en-US" sz="1400" b="1" dirty="0">
              <a:solidFill>
                <a:schemeClr val="bg1"/>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4A5BE7D8-2496-E153-5DC5-00983E2CCF19}"/>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IT21158322</a:t>
            </a:r>
            <a:r>
              <a:rPr lang="en-US" sz="1800" dirty="0">
                <a:solidFill>
                  <a:schemeClr val="bg1"/>
                </a:solidFill>
              </a:rPr>
              <a:t>   |   </a:t>
            </a:r>
            <a:r>
              <a:rPr lang="en-US" dirty="0">
                <a:solidFill>
                  <a:schemeClr val="bg1"/>
                </a:solidFill>
              </a:rPr>
              <a:t>W. G. B. Senanayake</a:t>
            </a:r>
            <a:r>
              <a:rPr lang="en-US" sz="1800" b="1" dirty="0">
                <a:solidFill>
                  <a:schemeClr val="bg1"/>
                </a:solidFill>
              </a:rPr>
              <a:t>   </a:t>
            </a:r>
            <a:r>
              <a:rPr lang="en-US" sz="1800" dirty="0">
                <a:solidFill>
                  <a:schemeClr val="bg1"/>
                </a:solidFill>
              </a:rPr>
              <a:t>|   </a:t>
            </a:r>
            <a:r>
              <a:rPr lang="en-US" dirty="0">
                <a:solidFill>
                  <a:schemeClr val="bg1"/>
                </a:solidFill>
              </a:rPr>
              <a:t>24-25J-027</a:t>
            </a:r>
            <a:endParaRPr lang="en-US" sz="1800" b="0" dirty="0">
              <a:solidFill>
                <a:schemeClr val="bg1"/>
              </a:solidFill>
            </a:endParaRPr>
          </a:p>
        </p:txBody>
      </p:sp>
    </p:spTree>
    <p:extLst>
      <p:ext uri="{BB962C8B-B14F-4D97-AF65-F5344CB8AC3E}">
        <p14:creationId xmlns:p14="http://schemas.microsoft.com/office/powerpoint/2010/main" val="5992021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0873740" cy="1680205"/>
          </a:xfrm>
        </p:spPr>
        <p:txBody>
          <a:bodyPr/>
          <a:lstStyle/>
          <a:p>
            <a:r>
              <a:rPr lang="en-US" dirty="0"/>
              <a:t>Introduction</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5400000" flipV="1">
            <a:off x="9232774" y="0"/>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pic>
        <p:nvPicPr>
          <p:cNvPr id="11" name="Content Placeholder 10">
            <a:extLst>
              <a:ext uri="{FF2B5EF4-FFF2-40B4-BE49-F238E27FC236}">
                <a16:creationId xmlns:a16="http://schemas.microsoft.com/office/drawing/2014/main" id="{FF20D88B-2B18-B7A8-ABC2-BE56424E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527106CB-1B07-864C-BD9F-49CC6B21D83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8/23/2024</a:t>
            </a:fld>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9AD1DF1A-CBDA-2B3E-65E6-10321D63A6B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3</a:t>
            </a:fld>
            <a:endParaRPr lang="en-US" sz="1400" b="1" dirty="0">
              <a:solidFill>
                <a:schemeClr val="bg1"/>
              </a:solidFill>
              <a:latin typeface="Times New Roman" panose="02020603050405020304" pitchFamily="18" charset="0"/>
              <a:cs typeface="Times New Roman" panose="02020603050405020304" pitchFamily="18" charset="0"/>
            </a:endParaRPr>
          </a:p>
        </p:txBody>
      </p:sp>
      <p:sp>
        <p:nvSpPr>
          <p:cNvPr id="5" name="Subtitle 2">
            <a:extLst>
              <a:ext uri="{FF2B5EF4-FFF2-40B4-BE49-F238E27FC236}">
                <a16:creationId xmlns:a16="http://schemas.microsoft.com/office/drawing/2014/main" id="{2C1D67A8-91AA-966A-F339-0FFC4C7906E0}"/>
              </a:ext>
            </a:extLst>
          </p:cNvPr>
          <p:cNvSpPr txBox="1">
            <a:spLocks/>
          </p:cNvSpPr>
          <p:nvPr/>
        </p:nvSpPr>
        <p:spPr>
          <a:xfrm>
            <a:off x="1204133" y="2593849"/>
            <a:ext cx="10687050" cy="257175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AI-enabled system which can offer personalized content and activities based on skill level &amp; interests of the user to enhance English reading and comprehension skills.</a:t>
            </a:r>
          </a:p>
        </p:txBody>
      </p:sp>
      <p:pic>
        <p:nvPicPr>
          <p:cNvPr id="4" name="Picture 3">
            <a:extLst>
              <a:ext uri="{FF2B5EF4-FFF2-40B4-BE49-F238E27FC236}">
                <a16:creationId xmlns:a16="http://schemas.microsoft.com/office/drawing/2014/main" id="{F5314945-055B-1330-7AAF-2ED1284520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7551" y="4618364"/>
            <a:ext cx="2445054" cy="1630036"/>
          </a:xfrm>
          <a:prstGeom prst="rect">
            <a:avLst/>
          </a:prstGeom>
        </p:spPr>
      </p:pic>
      <p:pic>
        <p:nvPicPr>
          <p:cNvPr id="7" name="Picture 6">
            <a:extLst>
              <a:ext uri="{FF2B5EF4-FFF2-40B4-BE49-F238E27FC236}">
                <a16:creationId xmlns:a16="http://schemas.microsoft.com/office/drawing/2014/main" id="{7D422A05-506C-DEE3-A773-6869734531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7658" y="4568054"/>
            <a:ext cx="3196417" cy="1793770"/>
          </a:xfrm>
          <a:prstGeom prst="rect">
            <a:avLst/>
          </a:prstGeom>
        </p:spPr>
      </p:pic>
    </p:spTree>
    <p:extLst>
      <p:ext uri="{BB962C8B-B14F-4D97-AF65-F5344CB8AC3E}">
        <p14:creationId xmlns:p14="http://schemas.microsoft.com/office/powerpoint/2010/main" val="15933187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2A3C770C-92BE-6570-D196-2498E81F9486}"/>
              </a:ext>
            </a:extLst>
          </p:cNvPr>
          <p:cNvSpPr>
            <a:spLocks noGrp="1"/>
          </p:cNvSpPr>
          <p:nvPr>
            <p:ph type="title"/>
          </p:nvPr>
        </p:nvSpPr>
        <p:spPr>
          <a:xfrm>
            <a:off x="600075" y="704850"/>
            <a:ext cx="8439150" cy="2932337"/>
          </a:xfrm>
        </p:spPr>
        <p:txBody>
          <a:bodyPr/>
          <a:lstStyle/>
          <a:p>
            <a:r>
              <a:rPr lang="en-US" sz="5400" dirty="0"/>
              <a:t>Advanced Comprehension Skills Enhancement </a:t>
            </a:r>
            <a:br>
              <a:rPr lang="en-US" sz="5400" dirty="0"/>
            </a:br>
            <a:r>
              <a:rPr lang="en-US" sz="5400" dirty="0"/>
              <a:t>Module</a:t>
            </a:r>
          </a:p>
        </p:txBody>
      </p:sp>
      <p:sp>
        <p:nvSpPr>
          <p:cNvPr id="8" name="Rectangle 7">
            <a:extLst>
              <a:ext uri="{FF2B5EF4-FFF2-40B4-BE49-F238E27FC236}">
                <a16:creationId xmlns:a16="http://schemas.microsoft.com/office/drawing/2014/main" id="{B2621EDA-43F9-6588-561F-063264C9AB26}"/>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IT21118340</a:t>
            </a:r>
            <a:r>
              <a:rPr lang="en-US" sz="1800" dirty="0">
                <a:solidFill>
                  <a:schemeClr val="tx1"/>
                </a:solidFill>
              </a:rPr>
              <a:t>   |   </a:t>
            </a:r>
            <a:r>
              <a:rPr lang="en-US" dirty="0">
                <a:solidFill>
                  <a:schemeClr val="tx1"/>
                </a:solidFill>
              </a:rPr>
              <a:t>S. A. D. S. Kumarathunga</a:t>
            </a:r>
            <a:r>
              <a:rPr lang="en-US" sz="1800" b="1" dirty="0">
                <a:solidFill>
                  <a:schemeClr val="tx1"/>
                </a:solidFill>
              </a:rPr>
              <a:t>   </a:t>
            </a:r>
            <a:r>
              <a:rPr lang="en-US" sz="1800" dirty="0">
                <a:solidFill>
                  <a:schemeClr val="tx1"/>
                </a:solidFill>
              </a:rPr>
              <a:t>|   </a:t>
            </a:r>
            <a:r>
              <a:rPr lang="en-US" dirty="0">
                <a:solidFill>
                  <a:schemeClr val="tx1"/>
                </a:solidFill>
              </a:rPr>
              <a:t>24-25J-027</a:t>
            </a:r>
            <a:endParaRPr lang="en-US" sz="1800" b="0" dirty="0">
              <a:solidFill>
                <a:schemeClr val="tx1"/>
              </a:solidFill>
            </a:endParaRPr>
          </a:p>
        </p:txBody>
      </p:sp>
      <p:sp>
        <p:nvSpPr>
          <p:cNvPr id="9" name="Text Placeholder 5">
            <a:extLst>
              <a:ext uri="{FF2B5EF4-FFF2-40B4-BE49-F238E27FC236}">
                <a16:creationId xmlns:a16="http://schemas.microsoft.com/office/drawing/2014/main" id="{A509AA35-9151-AF05-2BC4-E6E8B2D0D3DB}"/>
              </a:ext>
            </a:extLst>
          </p:cNvPr>
          <p:cNvSpPr txBox="1">
            <a:spLocks/>
          </p:cNvSpPr>
          <p:nvPr/>
        </p:nvSpPr>
        <p:spPr>
          <a:xfrm>
            <a:off x="963084" y="4237261"/>
            <a:ext cx="10363200" cy="1500187"/>
          </a:xfrm>
          <a:prstGeom prst="rect">
            <a:avLst/>
          </a:prstGeom>
        </p:spPr>
        <p:txBody>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chemeClr val="accent1">
                    <a:lumMod val="20000"/>
                    <a:lumOff val="80000"/>
                  </a:schemeClr>
                </a:solidFill>
              </a:rPr>
              <a:t>IT21118340 – S. A. D. S. Kumarathunga</a:t>
            </a:r>
            <a:endParaRPr lang="en-US" dirty="0">
              <a:solidFill>
                <a:schemeClr val="accent1">
                  <a:lumMod val="20000"/>
                  <a:lumOff val="80000"/>
                </a:schemeClr>
              </a:solidFill>
            </a:endParaRPr>
          </a:p>
        </p:txBody>
      </p:sp>
      <p:pic>
        <p:nvPicPr>
          <p:cNvPr id="10" name="Content Placeholder 10">
            <a:extLst>
              <a:ext uri="{FF2B5EF4-FFF2-40B4-BE49-F238E27FC236}">
                <a16:creationId xmlns:a16="http://schemas.microsoft.com/office/drawing/2014/main" id="{B39C5BD1-300E-55DB-A98D-BE15B74491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7" y="6324600"/>
            <a:ext cx="2497118" cy="537229"/>
          </a:xfrm>
          <a:prstGeom prst="rect">
            <a:avLst/>
          </a:prstGeom>
        </p:spPr>
      </p:pic>
      <p:sp>
        <p:nvSpPr>
          <p:cNvPr id="11" name="Date Placeholder 7">
            <a:extLst>
              <a:ext uri="{FF2B5EF4-FFF2-40B4-BE49-F238E27FC236}">
                <a16:creationId xmlns:a16="http://schemas.microsoft.com/office/drawing/2014/main" id="{8F9F033B-4A3E-F1EF-391D-E1F6EE5DCFED}"/>
              </a:ext>
            </a:extLst>
          </p:cNvPr>
          <p:cNvSpPr txBox="1">
            <a:spLocks/>
          </p:cNvSpPr>
          <p:nvPr/>
        </p:nvSpPr>
        <p:spPr>
          <a:xfrm>
            <a:off x="10239548"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8/23/2024</a:t>
            </a:fld>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2" name="Slide Number Placeholder 8">
            <a:extLst>
              <a:ext uri="{FF2B5EF4-FFF2-40B4-BE49-F238E27FC236}">
                <a16:creationId xmlns:a16="http://schemas.microsoft.com/office/drawing/2014/main" id="{98F02EAB-C56C-69F3-C2A8-CEF47336E32F}"/>
              </a:ext>
            </a:extLst>
          </p:cNvPr>
          <p:cNvSpPr txBox="1">
            <a:spLocks/>
          </p:cNvSpPr>
          <p:nvPr/>
        </p:nvSpPr>
        <p:spPr>
          <a:xfrm>
            <a:off x="11600988"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30</a:t>
            </a:fld>
            <a:endParaRPr lang="en-US" sz="1400" b="1" dirty="0">
              <a:solidFill>
                <a:schemeClr val="bg1"/>
              </a:solidFill>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666EEEE2-8047-85DA-1591-28FFF3866435}"/>
              </a:ext>
            </a:extLst>
          </p:cNvPr>
          <p:cNvCxnSpPr>
            <a:cxnSpLocks/>
          </p:cNvCxnSpPr>
          <p:nvPr/>
        </p:nvCxnSpPr>
        <p:spPr>
          <a:xfrm>
            <a:off x="581025" y="3999347"/>
            <a:ext cx="11008547" cy="0"/>
          </a:xfrm>
          <a:prstGeom prst="line">
            <a:avLst/>
          </a:prstGeom>
          <a:ln w="104775">
            <a:solidFill>
              <a:srgbClr val="7CA655"/>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7A1558F-5A0D-EB88-FB1C-6AB332E40B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8654" y="337237"/>
            <a:ext cx="1823954" cy="2520712"/>
          </a:xfrm>
          <a:prstGeom prst="rect">
            <a:avLst/>
          </a:prstGeom>
        </p:spPr>
      </p:pic>
    </p:spTree>
    <p:extLst>
      <p:ext uri="{BB962C8B-B14F-4D97-AF65-F5344CB8AC3E}">
        <p14:creationId xmlns:p14="http://schemas.microsoft.com/office/powerpoint/2010/main" val="18186980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p:txBody>
          <a:bodyPr/>
          <a:lstStyle/>
          <a:p>
            <a:r>
              <a:rPr lang="en-US" dirty="0"/>
              <a:t>Background</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5400000" flipV="1">
            <a:off x="9232774" y="0"/>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pic>
        <p:nvPicPr>
          <p:cNvPr id="11" name="Content Placeholder 10">
            <a:extLst>
              <a:ext uri="{FF2B5EF4-FFF2-40B4-BE49-F238E27FC236}">
                <a16:creationId xmlns:a16="http://schemas.microsoft.com/office/drawing/2014/main" id="{FF20D88B-2B18-B7A8-ABC2-BE56424E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527106CB-1B07-864C-BD9F-49CC6B21D83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8/23/2024</a:t>
            </a:fld>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9AD1DF1A-CBDA-2B3E-65E6-10321D63A6B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31</a:t>
            </a:fld>
            <a:endParaRPr lang="en-US" sz="1400" b="1" dirty="0">
              <a:solidFill>
                <a:schemeClr val="bg1"/>
              </a:solidFill>
              <a:latin typeface="Times New Roman" panose="02020603050405020304" pitchFamily="18" charset="0"/>
              <a:cs typeface="Times New Roman" panose="02020603050405020304" pitchFamily="18" charset="0"/>
            </a:endParaRPr>
          </a:p>
        </p:txBody>
      </p:sp>
      <p:sp>
        <p:nvSpPr>
          <p:cNvPr id="5" name="Subtitle 2">
            <a:extLst>
              <a:ext uri="{FF2B5EF4-FFF2-40B4-BE49-F238E27FC236}">
                <a16:creationId xmlns:a16="http://schemas.microsoft.com/office/drawing/2014/main" id="{2C1D67A8-91AA-966A-F339-0FFC4C7906E0}"/>
              </a:ext>
            </a:extLst>
          </p:cNvPr>
          <p:cNvSpPr txBox="1">
            <a:spLocks/>
          </p:cNvSpPr>
          <p:nvPr/>
        </p:nvSpPr>
        <p:spPr>
          <a:xfrm>
            <a:off x="534097" y="2371725"/>
            <a:ext cx="10687050" cy="3762375"/>
          </a:xfrm>
          <a:prstGeom prst="rect">
            <a:avLst/>
          </a:prstGeom>
        </p:spPr>
        <p:txBody>
          <a:bodyPr vert="horz" lIns="91440" tIns="45720" rIns="91440" bIns="45720" rtlCol="0">
            <a:normAutofit fontScale="3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7400" b="1" i="0" u="none" strike="noStrike" kern="1200" cap="none" spc="0" normalizeH="0" baseline="0" noProof="0" dirty="0">
                <a:ln>
                  <a:noFill/>
                </a:ln>
                <a:solidFill>
                  <a:schemeClr val="bg1">
                    <a:lumMod val="75000"/>
                    <a:lumOff val="25000"/>
                  </a:schemeClr>
                </a:solidFill>
                <a:effectLst/>
                <a:uLnTx/>
                <a:uFillTx/>
                <a:latin typeface="Cambria"/>
                <a:ea typeface="+mn-ea"/>
                <a:cs typeface="+mn-cs"/>
              </a:rPr>
              <a:t>What are </a:t>
            </a:r>
            <a:r>
              <a:rPr lang="en-US" sz="7400" b="1" dirty="0">
                <a:solidFill>
                  <a:schemeClr val="bg1">
                    <a:lumMod val="75000"/>
                    <a:lumOff val="25000"/>
                  </a:schemeClr>
                </a:solidFill>
                <a:latin typeface="Cambria"/>
              </a:rPr>
              <a:t>Advanced Comprehension Skills?</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700" b="0" i="0" u="none" strike="noStrike" kern="1200" cap="none" spc="0" normalizeH="0" baseline="0" noProof="0" dirty="0">
              <a:ln>
                <a:noFill/>
              </a:ln>
              <a:solidFill>
                <a:schemeClr val="bg1">
                  <a:lumMod val="75000"/>
                  <a:lumOff val="25000"/>
                </a:schemeClr>
              </a:solidFill>
              <a:effectLst/>
              <a:uLnTx/>
              <a:uFillTx/>
              <a:latin typeface="Cambria"/>
              <a:ea typeface="+mn-ea"/>
              <a:cs typeface="+mn-cs"/>
            </a:endParaRPr>
          </a:p>
          <a:p>
            <a:pPr marL="228600" marR="0" lvl="0" indent="-228600" algn="l" defTabSz="914400" rtl="0" eaLnBrk="1" fontAlgn="auto" latinLnBrk="0" hangingPunct="1">
              <a:lnSpc>
                <a:spcPct val="120000"/>
              </a:lnSpc>
              <a:spcBef>
                <a:spcPct val="20000"/>
              </a:spcBef>
              <a:spcAft>
                <a:spcPts val="0"/>
              </a:spcAft>
              <a:buClrTx/>
              <a:buSzTx/>
              <a:buFont typeface="Arial" panose="020B0604020202020204" pitchFamily="34" charset="0"/>
              <a:buChar char="•"/>
              <a:tabLst/>
              <a:defRPr/>
            </a:pPr>
            <a:r>
              <a:rPr kumimoji="0" lang="en-US" sz="62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Understanding the implied meaning of the text. </a:t>
            </a:r>
          </a:p>
          <a:p>
            <a:pPr marL="228600" marR="0" lvl="0" indent="-228600" algn="l" defTabSz="914400" rtl="0" eaLnBrk="1" fontAlgn="auto" latinLnBrk="0" hangingPunct="1">
              <a:lnSpc>
                <a:spcPct val="120000"/>
              </a:lnSpc>
              <a:spcBef>
                <a:spcPct val="20000"/>
              </a:spcBef>
              <a:spcAft>
                <a:spcPts val="0"/>
              </a:spcAft>
              <a:buClrTx/>
              <a:buSzTx/>
              <a:buFont typeface="Arial" panose="020B0604020202020204" pitchFamily="34" charset="0"/>
              <a:buChar char="•"/>
              <a:tabLst/>
              <a:defRPr/>
            </a:pPr>
            <a:r>
              <a:rPr lang="en-US" sz="6200" dirty="0">
                <a:solidFill>
                  <a:schemeClr val="bg1">
                    <a:lumMod val="75000"/>
                    <a:lumOff val="25000"/>
                  </a:schemeClr>
                </a:solidFill>
                <a:latin typeface="Cambria"/>
              </a:rPr>
              <a:t>Ability to</a:t>
            </a:r>
            <a:r>
              <a:rPr kumimoji="0" lang="en-US" sz="62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 evaluate and analyze given text. </a:t>
            </a:r>
          </a:p>
          <a:p>
            <a:pPr marL="228600" marR="0" lvl="0" indent="-228600" algn="l" defTabSz="914400" rtl="0" eaLnBrk="1" fontAlgn="auto" latinLnBrk="0" hangingPunct="1">
              <a:lnSpc>
                <a:spcPct val="120000"/>
              </a:lnSpc>
              <a:spcBef>
                <a:spcPct val="20000"/>
              </a:spcBef>
              <a:spcAft>
                <a:spcPts val="0"/>
              </a:spcAft>
              <a:buClrTx/>
              <a:buSzTx/>
              <a:buFont typeface="Arial" panose="020B0604020202020204" pitchFamily="34" charset="0"/>
              <a:buChar char="•"/>
              <a:tabLst/>
              <a:defRPr/>
            </a:pPr>
            <a:r>
              <a:rPr kumimoji="0" lang="en-US" sz="62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Skills:</a:t>
            </a:r>
          </a:p>
          <a:p>
            <a:pPr marL="742950" lvl="1" indent="-285750" algn="l">
              <a:lnSpc>
                <a:spcPct val="120000"/>
              </a:lnSpc>
              <a:buFont typeface="Courier New" panose="02070309020205020404" pitchFamily="49" charset="0"/>
              <a:buChar char="o"/>
              <a:defRPr/>
            </a:pPr>
            <a:r>
              <a:rPr kumimoji="0" lang="en-US" sz="55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Making inferences and deductions, </a:t>
            </a:r>
          </a:p>
          <a:p>
            <a:pPr marL="742950" lvl="1" indent="-285750" algn="l">
              <a:lnSpc>
                <a:spcPct val="120000"/>
              </a:lnSpc>
              <a:buFont typeface="Courier New" panose="02070309020205020404" pitchFamily="49" charset="0"/>
              <a:buChar char="o"/>
              <a:defRPr/>
            </a:pPr>
            <a:r>
              <a:rPr kumimoji="0" lang="en-US" sz="55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Connecting different parts of the text</a:t>
            </a:r>
          </a:p>
          <a:p>
            <a:pPr marL="742950" lvl="1" indent="-285750" algn="l">
              <a:lnSpc>
                <a:spcPct val="120000"/>
              </a:lnSpc>
              <a:buFont typeface="Courier New" panose="02070309020205020404" pitchFamily="49" charset="0"/>
              <a:buChar char="o"/>
              <a:defRPr/>
            </a:pPr>
            <a:r>
              <a:rPr kumimoji="0" lang="en-US" sz="55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Applying background knowledge</a:t>
            </a:r>
          </a:p>
          <a:p>
            <a:pPr marL="742950" lvl="1" indent="-285750" algn="l">
              <a:lnSpc>
                <a:spcPct val="120000"/>
              </a:lnSpc>
              <a:buFont typeface="Courier New" panose="02070309020205020404" pitchFamily="49" charset="0"/>
              <a:buChar char="o"/>
              <a:defRPr/>
            </a:pPr>
            <a:r>
              <a:rPr kumimoji="0" lang="en-US" sz="55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Finding the main idea, important facts, and supporting details</a:t>
            </a:r>
          </a:p>
          <a:p>
            <a:pPr marL="742950" lvl="1" indent="-285750" algn="l">
              <a:lnSpc>
                <a:spcPct val="120000"/>
              </a:lnSpc>
              <a:buFont typeface="Courier New" panose="02070309020205020404" pitchFamily="49" charset="0"/>
              <a:buChar char="o"/>
              <a:defRPr/>
            </a:pPr>
            <a:r>
              <a:rPr kumimoji="0" lang="en-US" sz="55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Summarizing</a:t>
            </a:r>
          </a:p>
          <a:p>
            <a:pPr marL="742950" lvl="1" indent="-285750" algn="l">
              <a:lnSpc>
                <a:spcPct val="120000"/>
              </a:lnSpc>
              <a:buFont typeface="Courier New" panose="02070309020205020404" pitchFamily="49" charset="0"/>
              <a:buChar char="o"/>
              <a:defRPr/>
            </a:pPr>
            <a:r>
              <a:rPr kumimoji="0" lang="en-US" sz="55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Generating and Asking Questions</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0" i="0" u="none" strike="noStrike" kern="1200" cap="none" spc="0" normalizeH="0" baseline="0" noProof="0" dirty="0">
              <a:ln>
                <a:noFill/>
              </a:ln>
              <a:solidFill>
                <a:schemeClr val="bg1">
                  <a:lumMod val="75000"/>
                  <a:lumOff val="25000"/>
                </a:schemeClr>
              </a:solidFill>
              <a:effectLst/>
              <a:uLnTx/>
              <a:uFillTx/>
              <a:latin typeface="Cambria"/>
              <a:ea typeface="+mn-ea"/>
              <a:cs typeface="+mn-cs"/>
            </a:endParaRPr>
          </a:p>
        </p:txBody>
      </p:sp>
      <p:sp>
        <p:nvSpPr>
          <p:cNvPr id="4" name="Rectangle 3">
            <a:extLst>
              <a:ext uri="{FF2B5EF4-FFF2-40B4-BE49-F238E27FC236}">
                <a16:creationId xmlns:a16="http://schemas.microsoft.com/office/drawing/2014/main" id="{CED353F0-B584-9296-82F3-8227678F9C4E}"/>
              </a:ext>
            </a:extLst>
          </p:cNvPr>
          <p:cNvSpPr/>
          <p:nvPr/>
        </p:nvSpPr>
        <p:spPr>
          <a:xfrm>
            <a:off x="2984860"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IT21118340</a:t>
            </a:r>
            <a:r>
              <a:rPr lang="en-US" sz="1800" dirty="0">
                <a:solidFill>
                  <a:schemeClr val="bg1"/>
                </a:solidFill>
              </a:rPr>
              <a:t>   |   </a:t>
            </a:r>
            <a:r>
              <a:rPr lang="en-US" dirty="0">
                <a:solidFill>
                  <a:schemeClr val="bg1"/>
                </a:solidFill>
              </a:rPr>
              <a:t>S. A. D. S. Kumarathunga</a:t>
            </a:r>
            <a:r>
              <a:rPr lang="en-US" sz="1800" b="1" dirty="0">
                <a:solidFill>
                  <a:schemeClr val="bg1"/>
                </a:solidFill>
              </a:rPr>
              <a:t>   </a:t>
            </a:r>
            <a:r>
              <a:rPr lang="en-US" sz="1800" dirty="0">
                <a:solidFill>
                  <a:schemeClr val="bg1"/>
                </a:solidFill>
              </a:rPr>
              <a:t>|   </a:t>
            </a:r>
            <a:r>
              <a:rPr lang="en-US" dirty="0">
                <a:solidFill>
                  <a:schemeClr val="bg1"/>
                </a:solidFill>
              </a:rPr>
              <a:t>24-25J-027</a:t>
            </a:r>
            <a:endParaRPr lang="en-US" sz="1800" b="0" dirty="0">
              <a:solidFill>
                <a:schemeClr val="bg1"/>
              </a:solidFill>
            </a:endParaRPr>
          </a:p>
        </p:txBody>
      </p:sp>
      <p:pic>
        <p:nvPicPr>
          <p:cNvPr id="9" name="Picture 8">
            <a:extLst>
              <a:ext uri="{FF2B5EF4-FFF2-40B4-BE49-F238E27FC236}">
                <a16:creationId xmlns:a16="http://schemas.microsoft.com/office/drawing/2014/main" id="{C5887234-F699-2195-7628-0D98521ED8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6068" y="2121776"/>
            <a:ext cx="3395533" cy="2127581"/>
          </a:xfrm>
          <a:prstGeom prst="rect">
            <a:avLst/>
          </a:prstGeom>
        </p:spPr>
      </p:pic>
      <p:pic>
        <p:nvPicPr>
          <p:cNvPr id="14" name="Picture 13">
            <a:extLst>
              <a:ext uri="{FF2B5EF4-FFF2-40B4-BE49-F238E27FC236}">
                <a16:creationId xmlns:a16="http://schemas.microsoft.com/office/drawing/2014/main" id="{7AF88DD1-D66C-FD98-7C3A-3368067D69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45774" y="4372068"/>
            <a:ext cx="2912129" cy="1941419"/>
          </a:xfrm>
          <a:prstGeom prst="rect">
            <a:avLst/>
          </a:prstGeom>
        </p:spPr>
      </p:pic>
    </p:spTree>
    <p:extLst>
      <p:ext uri="{BB962C8B-B14F-4D97-AF65-F5344CB8AC3E}">
        <p14:creationId xmlns:p14="http://schemas.microsoft.com/office/powerpoint/2010/main" val="20144382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0873740" cy="1680205"/>
          </a:xfrm>
        </p:spPr>
        <p:txBody>
          <a:bodyPr/>
          <a:lstStyle/>
          <a:p>
            <a:r>
              <a:rPr lang="en-US" dirty="0"/>
              <a:t>Research Problem?</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5400000" flipV="1">
            <a:off x="9232774" y="0"/>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pic>
        <p:nvPicPr>
          <p:cNvPr id="11" name="Content Placeholder 10">
            <a:extLst>
              <a:ext uri="{FF2B5EF4-FFF2-40B4-BE49-F238E27FC236}">
                <a16:creationId xmlns:a16="http://schemas.microsoft.com/office/drawing/2014/main" id="{FF20D88B-2B18-B7A8-ABC2-BE56424E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527106CB-1B07-864C-BD9F-49CC6B21D83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8/23/2024</a:t>
            </a:fld>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9AD1DF1A-CBDA-2B3E-65E6-10321D63A6B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32</a:t>
            </a:fld>
            <a:endParaRPr lang="en-US" sz="1400" b="1" dirty="0">
              <a:solidFill>
                <a:schemeClr val="bg1"/>
              </a:solidFill>
              <a:latin typeface="Times New Roman" panose="02020603050405020304" pitchFamily="18" charset="0"/>
              <a:cs typeface="Times New Roman" panose="02020603050405020304" pitchFamily="18" charset="0"/>
            </a:endParaRPr>
          </a:p>
        </p:txBody>
      </p:sp>
      <p:sp>
        <p:nvSpPr>
          <p:cNvPr id="5" name="Subtitle 2">
            <a:extLst>
              <a:ext uri="{FF2B5EF4-FFF2-40B4-BE49-F238E27FC236}">
                <a16:creationId xmlns:a16="http://schemas.microsoft.com/office/drawing/2014/main" id="{2C1D67A8-91AA-966A-F339-0FFC4C7906E0}"/>
              </a:ext>
            </a:extLst>
          </p:cNvPr>
          <p:cNvSpPr txBox="1">
            <a:spLocks/>
          </p:cNvSpPr>
          <p:nvPr/>
        </p:nvSpPr>
        <p:spPr>
          <a:xfrm>
            <a:off x="1556558" y="2555137"/>
            <a:ext cx="8056245" cy="2571750"/>
          </a:xfrm>
          <a:prstGeom prst="rect">
            <a:avLst/>
          </a:prstGeom>
        </p:spPr>
        <p:txBody>
          <a:bodyPr vert="horz" lIns="91440" tIns="45720" rIns="91440" bIns="45720" rtlCol="0">
            <a:normAutofit lnSpcReduction="1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514350" marR="0" lvl="0" indent="-514350" algn="l" defTabSz="914400" rtl="0" eaLnBrk="1" fontAlgn="auto" latinLnBrk="0" hangingPunct="1">
              <a:lnSpc>
                <a:spcPct val="150000"/>
              </a:lnSpc>
              <a:spcBef>
                <a:spcPct val="20000"/>
              </a:spcBef>
              <a:spcAft>
                <a:spcPts val="0"/>
              </a:spcAft>
              <a:buClrTx/>
              <a:buSzTx/>
              <a:buFont typeface="+mj-lt"/>
              <a:buAutoNum type="arabicPeriod"/>
              <a:tabLst/>
              <a:defRPr/>
            </a:pPr>
            <a:r>
              <a:rPr kumimoji="0" lang="en-US" sz="28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Lack of dynamically adaptable content.</a:t>
            </a:r>
          </a:p>
          <a:p>
            <a:pPr marL="514350" indent="-514350" algn="l">
              <a:lnSpc>
                <a:spcPct val="150000"/>
              </a:lnSpc>
              <a:buFont typeface="+mj-lt"/>
              <a:buAutoNum type="arabicPeriod"/>
              <a:defRPr/>
            </a:pPr>
            <a:r>
              <a:rPr kumimoji="0" lang="en-US" sz="28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Lack tools to provide assessments for essay-type questions that typically require human evaluation.</a:t>
            </a:r>
            <a:endParaRPr lang="en-US" sz="2800" dirty="0"/>
          </a:p>
          <a:p>
            <a:pPr marL="514350" marR="0" lvl="0" indent="-514350" algn="l" defTabSz="914400" rtl="0" eaLnBrk="1" fontAlgn="auto" latinLnBrk="0" hangingPunct="1">
              <a:lnSpc>
                <a:spcPct val="150000"/>
              </a:lnSpc>
              <a:spcBef>
                <a:spcPct val="20000"/>
              </a:spcBef>
              <a:spcAft>
                <a:spcPts val="0"/>
              </a:spcAft>
              <a:buClrTx/>
              <a:buSzTx/>
              <a:buFont typeface="+mj-lt"/>
              <a:buAutoNum type="arabicPeriod"/>
              <a:tabLst/>
              <a:defRPr/>
            </a:pPr>
            <a:endParaRPr kumimoji="0" lang="en-US" sz="2800" b="0" i="0" u="none" strike="noStrike" kern="1200" cap="none" spc="0" normalizeH="0" baseline="0" noProof="0" dirty="0">
              <a:ln>
                <a:noFill/>
              </a:ln>
              <a:solidFill>
                <a:schemeClr val="bg1">
                  <a:lumMod val="75000"/>
                  <a:lumOff val="25000"/>
                </a:schemeClr>
              </a:solidFill>
              <a:effectLst/>
              <a:uLnTx/>
              <a:uFillTx/>
              <a:latin typeface="Cambria"/>
              <a:ea typeface="+mn-ea"/>
              <a:cs typeface="+mn-cs"/>
            </a:endParaRPr>
          </a:p>
        </p:txBody>
      </p:sp>
      <p:sp>
        <p:nvSpPr>
          <p:cNvPr id="2" name="Rectangle 1">
            <a:extLst>
              <a:ext uri="{FF2B5EF4-FFF2-40B4-BE49-F238E27FC236}">
                <a16:creationId xmlns:a16="http://schemas.microsoft.com/office/drawing/2014/main" id="{D34C1462-7F8A-94E3-7CCF-3019E56D16F6}"/>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IT21118340</a:t>
            </a:r>
            <a:r>
              <a:rPr lang="en-US" sz="1800" dirty="0">
                <a:solidFill>
                  <a:schemeClr val="bg1"/>
                </a:solidFill>
              </a:rPr>
              <a:t>   |   </a:t>
            </a:r>
            <a:r>
              <a:rPr lang="en-US" dirty="0">
                <a:solidFill>
                  <a:schemeClr val="bg1"/>
                </a:solidFill>
              </a:rPr>
              <a:t>S. A. D. S. Kumarathunga</a:t>
            </a:r>
            <a:r>
              <a:rPr lang="en-US" sz="1800" b="1" dirty="0">
                <a:solidFill>
                  <a:schemeClr val="bg1"/>
                </a:solidFill>
              </a:rPr>
              <a:t>   </a:t>
            </a:r>
            <a:r>
              <a:rPr lang="en-US" sz="1800" dirty="0">
                <a:solidFill>
                  <a:schemeClr val="bg1"/>
                </a:solidFill>
              </a:rPr>
              <a:t>|   </a:t>
            </a:r>
            <a:r>
              <a:rPr lang="en-US" dirty="0">
                <a:solidFill>
                  <a:schemeClr val="bg1"/>
                </a:solidFill>
              </a:rPr>
              <a:t>24-25J-027</a:t>
            </a:r>
            <a:endParaRPr lang="en-US" sz="1800" b="0" dirty="0">
              <a:solidFill>
                <a:schemeClr val="bg1"/>
              </a:solidFill>
            </a:endParaRPr>
          </a:p>
        </p:txBody>
      </p:sp>
      <p:pic>
        <p:nvPicPr>
          <p:cNvPr id="10" name="Picture 9">
            <a:extLst>
              <a:ext uri="{FF2B5EF4-FFF2-40B4-BE49-F238E27FC236}">
                <a16:creationId xmlns:a16="http://schemas.microsoft.com/office/drawing/2014/main" id="{3EDE3697-8759-2ECD-3727-25487948C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2872" y="4449037"/>
            <a:ext cx="2987031" cy="1680205"/>
          </a:xfrm>
          <a:prstGeom prst="rect">
            <a:avLst/>
          </a:prstGeom>
        </p:spPr>
      </p:pic>
    </p:spTree>
    <p:extLst>
      <p:ext uri="{BB962C8B-B14F-4D97-AF65-F5344CB8AC3E}">
        <p14:creationId xmlns:p14="http://schemas.microsoft.com/office/powerpoint/2010/main" val="15920195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p:txBody>
          <a:bodyPr/>
          <a:lstStyle/>
          <a:p>
            <a:r>
              <a:rPr lang="en-US" dirty="0"/>
              <a:t>Research Gap</a:t>
            </a:r>
          </a:p>
        </p:txBody>
      </p:sp>
      <p:pic>
        <p:nvPicPr>
          <p:cNvPr id="11" name="Content Placeholder 10">
            <a:extLst>
              <a:ext uri="{FF2B5EF4-FFF2-40B4-BE49-F238E27FC236}">
                <a16:creationId xmlns:a16="http://schemas.microsoft.com/office/drawing/2014/main" id="{FF20D88B-2B18-B7A8-ABC2-BE56424E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527106CB-1B07-864C-BD9F-49CC6B21D83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8/23/2024</a:t>
            </a:fld>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9AD1DF1A-CBDA-2B3E-65E6-10321D63A6B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33</a:t>
            </a:fld>
            <a:endParaRPr lang="en-US" sz="1400" b="1" dirty="0">
              <a:solidFill>
                <a:schemeClr val="bg1"/>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D34C1462-7F8A-94E3-7CCF-3019E56D16F6}"/>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IT21118340</a:t>
            </a:r>
            <a:r>
              <a:rPr lang="en-US" sz="1800" dirty="0">
                <a:solidFill>
                  <a:schemeClr val="bg1"/>
                </a:solidFill>
              </a:rPr>
              <a:t>   |   </a:t>
            </a:r>
            <a:r>
              <a:rPr lang="en-US" dirty="0">
                <a:solidFill>
                  <a:schemeClr val="bg1"/>
                </a:solidFill>
              </a:rPr>
              <a:t>S. A. D. S. Kumarathunga</a:t>
            </a:r>
            <a:r>
              <a:rPr lang="en-US" sz="1800" b="1" dirty="0">
                <a:solidFill>
                  <a:schemeClr val="bg1"/>
                </a:solidFill>
              </a:rPr>
              <a:t>   </a:t>
            </a:r>
            <a:r>
              <a:rPr lang="en-US" sz="1800" dirty="0">
                <a:solidFill>
                  <a:schemeClr val="bg1"/>
                </a:solidFill>
              </a:rPr>
              <a:t>|   </a:t>
            </a:r>
            <a:r>
              <a:rPr lang="en-US" dirty="0">
                <a:solidFill>
                  <a:schemeClr val="bg1"/>
                </a:solidFill>
              </a:rPr>
              <a:t>24-25J-027</a:t>
            </a:r>
            <a:endParaRPr lang="en-US" sz="1800" b="0" dirty="0">
              <a:solidFill>
                <a:schemeClr val="bg1"/>
              </a:solidFill>
            </a:endParaRPr>
          </a:p>
        </p:txBody>
      </p:sp>
      <p:graphicFrame>
        <p:nvGraphicFramePr>
          <p:cNvPr id="8" name="Table 7">
            <a:extLst>
              <a:ext uri="{FF2B5EF4-FFF2-40B4-BE49-F238E27FC236}">
                <a16:creationId xmlns:a16="http://schemas.microsoft.com/office/drawing/2014/main" id="{9FB83B2A-F078-A688-87C3-DA15A35077DB}"/>
              </a:ext>
            </a:extLst>
          </p:cNvPr>
          <p:cNvGraphicFramePr>
            <a:graphicFrameLocks noGrp="1"/>
          </p:cNvGraphicFramePr>
          <p:nvPr>
            <p:extLst>
              <p:ext uri="{D42A27DB-BD31-4B8C-83A1-F6EECF244321}">
                <p14:modId xmlns:p14="http://schemas.microsoft.com/office/powerpoint/2010/main" val="1410683255"/>
              </p:ext>
            </p:extLst>
          </p:nvPr>
        </p:nvGraphicFramePr>
        <p:xfrm>
          <a:off x="594360" y="2377017"/>
          <a:ext cx="10559415" cy="3758695"/>
        </p:xfrm>
        <a:graphic>
          <a:graphicData uri="http://schemas.openxmlformats.org/drawingml/2006/table">
            <a:tbl>
              <a:tblPr firstRow="1" bandRow="1">
                <a:tableStyleId>{8A107856-5554-42FB-B03E-39F5DBC370BA}</a:tableStyleId>
              </a:tblPr>
              <a:tblGrid>
                <a:gridCol w="2955294">
                  <a:extLst>
                    <a:ext uri="{9D8B030D-6E8A-4147-A177-3AD203B41FA5}">
                      <a16:colId xmlns:a16="http://schemas.microsoft.com/office/drawing/2014/main" val="563965991"/>
                    </a:ext>
                  </a:extLst>
                </a:gridCol>
                <a:gridCol w="1341379">
                  <a:extLst>
                    <a:ext uri="{9D8B030D-6E8A-4147-A177-3AD203B41FA5}">
                      <a16:colId xmlns:a16="http://schemas.microsoft.com/office/drawing/2014/main" val="3525486041"/>
                    </a:ext>
                  </a:extLst>
                </a:gridCol>
                <a:gridCol w="3221436">
                  <a:extLst>
                    <a:ext uri="{9D8B030D-6E8A-4147-A177-3AD203B41FA5}">
                      <a16:colId xmlns:a16="http://schemas.microsoft.com/office/drawing/2014/main" val="1563586025"/>
                    </a:ext>
                  </a:extLst>
                </a:gridCol>
                <a:gridCol w="3041306">
                  <a:extLst>
                    <a:ext uri="{9D8B030D-6E8A-4147-A177-3AD203B41FA5}">
                      <a16:colId xmlns:a16="http://schemas.microsoft.com/office/drawing/2014/main" val="1546683629"/>
                    </a:ext>
                  </a:extLst>
                </a:gridCol>
              </a:tblGrid>
              <a:tr h="635010">
                <a:tc>
                  <a:txBody>
                    <a:bodyPr/>
                    <a:lstStyle/>
                    <a:p>
                      <a:r>
                        <a:rPr lang="en-US" dirty="0">
                          <a:latin typeface="+mn-lt"/>
                        </a:rPr>
                        <a:t>Apps</a:t>
                      </a:r>
                    </a:p>
                  </a:txBody>
                  <a:tcPr anchor="ctr">
                    <a:solidFill>
                      <a:schemeClr val="accent5"/>
                    </a:solidFill>
                  </a:tcPr>
                </a:tc>
                <a:tc>
                  <a:txBody>
                    <a:bodyPr/>
                    <a:lstStyle/>
                    <a:p>
                      <a:r>
                        <a:rPr lang="en-US" dirty="0">
                          <a:latin typeface="+mn-lt"/>
                        </a:rPr>
                        <a:t>Dynamic Content</a:t>
                      </a:r>
                    </a:p>
                  </a:txBody>
                  <a:tcPr anchor="ctr">
                    <a:solidFill>
                      <a:schemeClr val="accent5"/>
                    </a:solidFill>
                  </a:tcPr>
                </a:tc>
                <a:tc>
                  <a:txBody>
                    <a:bodyPr/>
                    <a:lstStyle/>
                    <a:p>
                      <a:r>
                        <a:rPr lang="en-US" dirty="0">
                          <a:latin typeface="+mn-lt"/>
                        </a:rPr>
                        <a:t>Evaluate answers without human involvement</a:t>
                      </a:r>
                    </a:p>
                  </a:txBody>
                  <a:tcPr anchor="ctr">
                    <a:solidFill>
                      <a:schemeClr val="accent5"/>
                    </a:solidFill>
                  </a:tcPr>
                </a:tc>
                <a:tc>
                  <a:txBody>
                    <a:bodyPr/>
                    <a:lstStyle/>
                    <a:p>
                      <a:r>
                        <a:rPr lang="en-US" dirty="0">
                          <a:latin typeface="+mn-lt"/>
                        </a:rPr>
                        <a:t>Provide feedback without human involvement </a:t>
                      </a:r>
                    </a:p>
                  </a:txBody>
                  <a:tcPr anchor="ctr">
                    <a:solidFill>
                      <a:schemeClr val="accent5"/>
                    </a:solidFill>
                  </a:tcPr>
                </a:tc>
                <a:extLst>
                  <a:ext uri="{0D108BD9-81ED-4DB2-BD59-A6C34878D82A}">
                    <a16:rowId xmlns:a16="http://schemas.microsoft.com/office/drawing/2014/main" val="1044530921"/>
                  </a:ext>
                </a:extLst>
              </a:tr>
              <a:tr h="507899">
                <a:tc>
                  <a:txBody>
                    <a:bodyPr/>
                    <a:lstStyle/>
                    <a:p>
                      <a:pPr marL="0" marR="0">
                        <a:lnSpc>
                          <a:spcPct val="150000"/>
                        </a:lnSpc>
                        <a:spcBef>
                          <a:spcPts val="0"/>
                        </a:spcBef>
                        <a:spcAft>
                          <a:spcPts val="0"/>
                        </a:spcAft>
                      </a:pPr>
                      <a:r>
                        <a:rPr lang="en-US" sz="1600" kern="100" dirty="0">
                          <a:effectLst/>
                          <a:latin typeface="+mn-lt"/>
                          <a:cs typeface="Times New Roman" panose="02020603050405020304" pitchFamily="18" charset="0"/>
                        </a:rPr>
                        <a:t>Generic Reading Apps</a:t>
                      </a:r>
                      <a:endParaRPr lang="en-US" sz="1600" kern="100" dirty="0">
                        <a:effectLst/>
                        <a:latin typeface="+mn-lt"/>
                        <a:ea typeface="Aptos"/>
                        <a:cs typeface="Times New Roman" panose="02020603050405020304" pitchFamily="18" charset="0"/>
                      </a:endParaRPr>
                    </a:p>
                  </a:txBody>
                  <a:tcPr anchor="ctr"/>
                </a:tc>
                <a:tc>
                  <a:txBody>
                    <a:bodyPr/>
                    <a:lstStyle/>
                    <a:p>
                      <a:endParaRPr lang="en-US" sz="1600" dirty="0">
                        <a:latin typeface="+mn-lt"/>
                      </a:endParaRPr>
                    </a:p>
                  </a:txBody>
                  <a:tcPr anchor="ctr"/>
                </a:tc>
                <a:tc>
                  <a:txBody>
                    <a:bodyPr/>
                    <a:lstStyle/>
                    <a:p>
                      <a:endParaRPr lang="en-US" sz="1600" dirty="0">
                        <a:latin typeface="+mn-lt"/>
                      </a:endParaRPr>
                    </a:p>
                  </a:txBody>
                  <a:tcPr anchor="ctr"/>
                </a:tc>
                <a:tc>
                  <a:txBody>
                    <a:bodyPr/>
                    <a:lstStyle/>
                    <a:p>
                      <a:endParaRPr lang="en-US" sz="1600" dirty="0">
                        <a:latin typeface="+mn-lt"/>
                      </a:endParaRPr>
                    </a:p>
                  </a:txBody>
                  <a:tcPr anchor="ctr"/>
                </a:tc>
                <a:extLst>
                  <a:ext uri="{0D108BD9-81ED-4DB2-BD59-A6C34878D82A}">
                    <a16:rowId xmlns:a16="http://schemas.microsoft.com/office/drawing/2014/main" val="879022190"/>
                  </a:ext>
                </a:extLst>
              </a:tr>
              <a:tr h="507899">
                <a:tc>
                  <a:txBody>
                    <a:bodyPr/>
                    <a:lstStyle/>
                    <a:p>
                      <a:r>
                        <a:rPr lang="en-US" sz="1600" kern="100" dirty="0">
                          <a:effectLst/>
                          <a:latin typeface="+mn-lt"/>
                          <a:cs typeface="Times New Roman" panose="02020603050405020304" pitchFamily="18" charset="0"/>
                        </a:rPr>
                        <a:t>Duolingo</a:t>
                      </a:r>
                      <a:endParaRPr lang="en-US" sz="1600" dirty="0">
                        <a:latin typeface="+mn-lt"/>
                      </a:endParaRPr>
                    </a:p>
                  </a:txBody>
                  <a:tcPr anchor="ctr"/>
                </a:tc>
                <a:tc>
                  <a:txBody>
                    <a:bodyPr/>
                    <a:lstStyle/>
                    <a:p>
                      <a:endParaRPr lang="en-US" sz="1600" dirty="0">
                        <a:latin typeface="+mn-lt"/>
                      </a:endParaRPr>
                    </a:p>
                  </a:txBody>
                  <a:tcPr anchor="ctr"/>
                </a:tc>
                <a:tc>
                  <a:txBody>
                    <a:bodyPr/>
                    <a:lstStyle/>
                    <a:p>
                      <a:pPr algn="ctr"/>
                      <a:r>
                        <a:rPr lang="en-US" sz="1600" dirty="0">
                          <a:latin typeface="+mn-lt"/>
                        </a:rPr>
                        <a:t>Only offer MCQ based questions </a:t>
                      </a:r>
                    </a:p>
                  </a:txBody>
                  <a:tcPr anchor="ctr"/>
                </a:tc>
                <a:tc>
                  <a:txBody>
                    <a:bodyPr/>
                    <a:lstStyle/>
                    <a:p>
                      <a:pPr algn="ctr"/>
                      <a:r>
                        <a:rPr lang="en-US" sz="1600" dirty="0">
                          <a:latin typeface="+mn-lt"/>
                        </a:rPr>
                        <a:t>Limited feedback</a:t>
                      </a:r>
                    </a:p>
                  </a:txBody>
                  <a:tcPr anchor="ctr"/>
                </a:tc>
                <a:extLst>
                  <a:ext uri="{0D108BD9-81ED-4DB2-BD59-A6C34878D82A}">
                    <a16:rowId xmlns:a16="http://schemas.microsoft.com/office/drawing/2014/main" val="1121369682"/>
                  </a:ext>
                </a:extLst>
              </a:tr>
              <a:tr h="507899">
                <a:tc>
                  <a:txBody>
                    <a:bodyPr/>
                    <a:lstStyle/>
                    <a:p>
                      <a:r>
                        <a:rPr lang="en-US" sz="1600" dirty="0" err="1">
                          <a:latin typeface="+mn-lt"/>
                        </a:rPr>
                        <a:t>AceReader</a:t>
                      </a:r>
                      <a:r>
                        <a:rPr lang="en-US" sz="1600" dirty="0">
                          <a:latin typeface="+mn-lt"/>
                        </a:rPr>
                        <a:t> Pro</a:t>
                      </a:r>
                    </a:p>
                  </a:txBody>
                  <a:tcPr anchor="ctr"/>
                </a:tc>
                <a:tc>
                  <a:txBody>
                    <a:bodyPr/>
                    <a:lstStyle/>
                    <a:p>
                      <a:endParaRPr lang="en-US" sz="1600" dirty="0">
                        <a:latin typeface="+mn-lt"/>
                      </a:endParaRPr>
                    </a:p>
                  </a:txBody>
                  <a:tcPr anchor="ctr"/>
                </a:tc>
                <a:tc>
                  <a:txBody>
                    <a:bodyPr/>
                    <a:lstStyle/>
                    <a:p>
                      <a:endParaRPr lang="en-US" sz="1600" dirty="0">
                        <a:latin typeface="+mn-lt"/>
                      </a:endParaRPr>
                    </a:p>
                  </a:txBody>
                  <a:tcPr anchor="ctr"/>
                </a:tc>
                <a:tc>
                  <a:txBody>
                    <a:bodyPr/>
                    <a:lstStyle/>
                    <a:p>
                      <a:endParaRPr lang="en-US" sz="1600">
                        <a:latin typeface="+mn-lt"/>
                      </a:endParaRPr>
                    </a:p>
                  </a:txBody>
                  <a:tcPr anchor="ctr"/>
                </a:tc>
                <a:extLst>
                  <a:ext uri="{0D108BD9-81ED-4DB2-BD59-A6C34878D82A}">
                    <a16:rowId xmlns:a16="http://schemas.microsoft.com/office/drawing/2014/main" val="2746392512"/>
                  </a:ext>
                </a:extLst>
              </a:tr>
              <a:tr h="507899">
                <a:tc>
                  <a:txBody>
                    <a:bodyPr/>
                    <a:lstStyle/>
                    <a:p>
                      <a:r>
                        <a:rPr lang="en-US" sz="1600" dirty="0" err="1">
                          <a:latin typeface="+mn-lt"/>
                        </a:rPr>
                        <a:t>ReadyRead</a:t>
                      </a:r>
                      <a:endParaRPr lang="en-US" sz="1600" dirty="0">
                        <a:latin typeface="+mn-lt"/>
                      </a:endParaRPr>
                    </a:p>
                  </a:txBody>
                  <a:tcPr anchor="ctr"/>
                </a:tc>
                <a:tc>
                  <a:txBody>
                    <a:bodyPr/>
                    <a:lstStyle/>
                    <a:p>
                      <a:endParaRPr lang="en-US" sz="1600" dirty="0">
                        <a:latin typeface="+mn-lt"/>
                      </a:endParaRPr>
                    </a:p>
                  </a:txBody>
                  <a:tcPr anchor="ctr"/>
                </a:tc>
                <a:tc>
                  <a:txBody>
                    <a:bodyPr/>
                    <a:lstStyle/>
                    <a:p>
                      <a:endParaRPr lang="en-US" sz="1600" dirty="0">
                        <a:latin typeface="+mn-lt"/>
                      </a:endParaRPr>
                    </a:p>
                  </a:txBody>
                  <a:tcPr anchor="ctr"/>
                </a:tc>
                <a:tc>
                  <a:txBody>
                    <a:bodyPr/>
                    <a:lstStyle/>
                    <a:p>
                      <a:endParaRPr lang="en-US" sz="1600" dirty="0">
                        <a:latin typeface="+mn-lt"/>
                      </a:endParaRPr>
                    </a:p>
                  </a:txBody>
                  <a:tcPr anchor="ctr"/>
                </a:tc>
                <a:extLst>
                  <a:ext uri="{0D108BD9-81ED-4DB2-BD59-A6C34878D82A}">
                    <a16:rowId xmlns:a16="http://schemas.microsoft.com/office/drawing/2014/main" val="751296775"/>
                  </a:ext>
                </a:extLst>
              </a:tr>
              <a:tr h="574533">
                <a:tc>
                  <a:txBody>
                    <a:bodyPr/>
                    <a:lstStyle/>
                    <a:p>
                      <a:r>
                        <a:rPr lang="en-US" sz="1600" dirty="0">
                          <a:latin typeface="+mn-lt"/>
                        </a:rPr>
                        <a:t>Smart AI Reading Assistant for Reading Comprehension</a:t>
                      </a:r>
                    </a:p>
                  </a:txBody>
                  <a:tcPr anchor="ctr"/>
                </a:tc>
                <a:tc>
                  <a:txBody>
                    <a:bodyPr/>
                    <a:lstStyle/>
                    <a:p>
                      <a:endParaRPr lang="en-US" sz="1600" dirty="0">
                        <a:latin typeface="+mn-lt"/>
                      </a:endParaRPr>
                    </a:p>
                  </a:txBody>
                  <a:tcPr anchor="ctr"/>
                </a:tc>
                <a:tc>
                  <a:txBody>
                    <a:bodyPr/>
                    <a:lstStyle/>
                    <a:p>
                      <a:endParaRPr lang="en-US" sz="1600" dirty="0">
                        <a:latin typeface="+mn-lt"/>
                      </a:endParaRPr>
                    </a:p>
                  </a:txBody>
                  <a:tcPr anchor="ctr"/>
                </a:tc>
                <a:tc>
                  <a:txBody>
                    <a:bodyPr/>
                    <a:lstStyle/>
                    <a:p>
                      <a:endParaRPr lang="en-US" sz="1600" dirty="0">
                        <a:latin typeface="+mn-lt"/>
                      </a:endParaRPr>
                    </a:p>
                  </a:txBody>
                  <a:tcPr anchor="ctr"/>
                </a:tc>
                <a:extLst>
                  <a:ext uri="{0D108BD9-81ED-4DB2-BD59-A6C34878D82A}">
                    <a16:rowId xmlns:a16="http://schemas.microsoft.com/office/drawing/2014/main" val="3049331315"/>
                  </a:ext>
                </a:extLst>
              </a:tr>
              <a:tr h="507899">
                <a:tc>
                  <a:txBody>
                    <a:bodyPr/>
                    <a:lstStyle/>
                    <a:p>
                      <a:r>
                        <a:rPr lang="en-US" sz="1600" dirty="0">
                          <a:latin typeface="+mn-lt"/>
                        </a:rPr>
                        <a:t>Proposed System</a:t>
                      </a:r>
                    </a:p>
                  </a:txBody>
                  <a:tcPr anchor="ctr"/>
                </a:tc>
                <a:tc>
                  <a:txBody>
                    <a:bodyPr/>
                    <a:lstStyle/>
                    <a:p>
                      <a:endParaRPr lang="en-US" sz="1600">
                        <a:latin typeface="+mn-lt"/>
                      </a:endParaRPr>
                    </a:p>
                  </a:txBody>
                  <a:tcPr anchor="ctr"/>
                </a:tc>
                <a:tc>
                  <a:txBody>
                    <a:bodyPr/>
                    <a:lstStyle/>
                    <a:p>
                      <a:endParaRPr lang="en-US" sz="1600" dirty="0">
                        <a:latin typeface="+mn-lt"/>
                      </a:endParaRPr>
                    </a:p>
                  </a:txBody>
                  <a:tcPr anchor="ctr"/>
                </a:tc>
                <a:tc>
                  <a:txBody>
                    <a:bodyPr/>
                    <a:lstStyle/>
                    <a:p>
                      <a:endParaRPr lang="en-US" sz="1600" dirty="0">
                        <a:latin typeface="+mn-lt"/>
                      </a:endParaRPr>
                    </a:p>
                  </a:txBody>
                  <a:tcPr anchor="ctr"/>
                </a:tc>
                <a:extLst>
                  <a:ext uri="{0D108BD9-81ED-4DB2-BD59-A6C34878D82A}">
                    <a16:rowId xmlns:a16="http://schemas.microsoft.com/office/drawing/2014/main" val="2196763452"/>
                  </a:ext>
                </a:extLst>
              </a:tr>
            </a:tbl>
          </a:graphicData>
        </a:graphic>
      </p:graphicFrame>
      <p:sp>
        <p:nvSpPr>
          <p:cNvPr id="10" name="Multiplication Sign 9">
            <a:extLst>
              <a:ext uri="{FF2B5EF4-FFF2-40B4-BE49-F238E27FC236}">
                <a16:creationId xmlns:a16="http://schemas.microsoft.com/office/drawing/2014/main" id="{8A24C7CB-0732-334F-EC4C-B115661122F6}"/>
              </a:ext>
            </a:extLst>
          </p:cNvPr>
          <p:cNvSpPr/>
          <p:nvPr/>
        </p:nvSpPr>
        <p:spPr>
          <a:xfrm>
            <a:off x="3919537" y="4121124"/>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4" name="Multiplication Sign 13">
            <a:extLst>
              <a:ext uri="{FF2B5EF4-FFF2-40B4-BE49-F238E27FC236}">
                <a16:creationId xmlns:a16="http://schemas.microsoft.com/office/drawing/2014/main" id="{918F1E41-4FB6-A0C7-6873-A99B506A620C}"/>
              </a:ext>
            </a:extLst>
          </p:cNvPr>
          <p:cNvSpPr/>
          <p:nvPr/>
        </p:nvSpPr>
        <p:spPr>
          <a:xfrm>
            <a:off x="3919536" y="5158833"/>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15" name="Multiplication Sign 14">
            <a:extLst>
              <a:ext uri="{FF2B5EF4-FFF2-40B4-BE49-F238E27FC236}">
                <a16:creationId xmlns:a16="http://schemas.microsoft.com/office/drawing/2014/main" id="{3D042557-664D-15F4-4438-42318C813359}"/>
              </a:ext>
            </a:extLst>
          </p:cNvPr>
          <p:cNvSpPr/>
          <p:nvPr/>
        </p:nvSpPr>
        <p:spPr>
          <a:xfrm>
            <a:off x="3919536" y="4639978"/>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6" name="Multiplication Sign 15">
            <a:extLst>
              <a:ext uri="{FF2B5EF4-FFF2-40B4-BE49-F238E27FC236}">
                <a16:creationId xmlns:a16="http://schemas.microsoft.com/office/drawing/2014/main" id="{1DD32F86-CD62-9AB8-EF1D-67536E884A03}"/>
              </a:ext>
            </a:extLst>
          </p:cNvPr>
          <p:cNvSpPr/>
          <p:nvPr/>
        </p:nvSpPr>
        <p:spPr>
          <a:xfrm>
            <a:off x="3919535" y="3105639"/>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3" name="Multiplication Sign 22">
            <a:extLst>
              <a:ext uri="{FF2B5EF4-FFF2-40B4-BE49-F238E27FC236}">
                <a16:creationId xmlns:a16="http://schemas.microsoft.com/office/drawing/2014/main" id="{882F31EB-C0AD-F9F9-BEDA-495A36FBFD96}"/>
              </a:ext>
            </a:extLst>
          </p:cNvPr>
          <p:cNvSpPr/>
          <p:nvPr/>
        </p:nvSpPr>
        <p:spPr>
          <a:xfrm>
            <a:off x="6300787" y="4111599"/>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4" name="Multiplication Sign 23">
            <a:extLst>
              <a:ext uri="{FF2B5EF4-FFF2-40B4-BE49-F238E27FC236}">
                <a16:creationId xmlns:a16="http://schemas.microsoft.com/office/drawing/2014/main" id="{FDDF0806-0566-E274-CBDA-AB66CE6F15DF}"/>
              </a:ext>
            </a:extLst>
          </p:cNvPr>
          <p:cNvSpPr/>
          <p:nvPr/>
        </p:nvSpPr>
        <p:spPr>
          <a:xfrm>
            <a:off x="6300786" y="5149308"/>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5" name="Multiplication Sign 24">
            <a:extLst>
              <a:ext uri="{FF2B5EF4-FFF2-40B4-BE49-F238E27FC236}">
                <a16:creationId xmlns:a16="http://schemas.microsoft.com/office/drawing/2014/main" id="{73166A1F-04B2-80A7-6612-0CC31631210F}"/>
              </a:ext>
            </a:extLst>
          </p:cNvPr>
          <p:cNvSpPr/>
          <p:nvPr/>
        </p:nvSpPr>
        <p:spPr>
          <a:xfrm>
            <a:off x="6300786" y="4630453"/>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6" name="Multiplication Sign 25">
            <a:extLst>
              <a:ext uri="{FF2B5EF4-FFF2-40B4-BE49-F238E27FC236}">
                <a16:creationId xmlns:a16="http://schemas.microsoft.com/office/drawing/2014/main" id="{EACFBFED-E31F-CCA1-A098-2EA65983529E}"/>
              </a:ext>
            </a:extLst>
          </p:cNvPr>
          <p:cNvSpPr/>
          <p:nvPr/>
        </p:nvSpPr>
        <p:spPr>
          <a:xfrm>
            <a:off x="6300785" y="3096114"/>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8" name="Multiplication Sign 27">
            <a:extLst>
              <a:ext uri="{FF2B5EF4-FFF2-40B4-BE49-F238E27FC236}">
                <a16:creationId xmlns:a16="http://schemas.microsoft.com/office/drawing/2014/main" id="{C2F24DD2-C5C8-C888-4F14-F71A51A7ECA3}"/>
              </a:ext>
            </a:extLst>
          </p:cNvPr>
          <p:cNvSpPr/>
          <p:nvPr/>
        </p:nvSpPr>
        <p:spPr>
          <a:xfrm>
            <a:off x="9472612" y="4102074"/>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9" name="Multiplication Sign 28">
            <a:extLst>
              <a:ext uri="{FF2B5EF4-FFF2-40B4-BE49-F238E27FC236}">
                <a16:creationId xmlns:a16="http://schemas.microsoft.com/office/drawing/2014/main" id="{6F53B2E7-CD0B-ADEB-5D8B-302AAD0614C8}"/>
              </a:ext>
            </a:extLst>
          </p:cNvPr>
          <p:cNvSpPr/>
          <p:nvPr/>
        </p:nvSpPr>
        <p:spPr>
          <a:xfrm>
            <a:off x="9472611" y="5139783"/>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0" name="Multiplication Sign 29">
            <a:extLst>
              <a:ext uri="{FF2B5EF4-FFF2-40B4-BE49-F238E27FC236}">
                <a16:creationId xmlns:a16="http://schemas.microsoft.com/office/drawing/2014/main" id="{E1D66E58-9601-1EFB-BC96-2B8899691195}"/>
              </a:ext>
            </a:extLst>
          </p:cNvPr>
          <p:cNvSpPr/>
          <p:nvPr/>
        </p:nvSpPr>
        <p:spPr>
          <a:xfrm>
            <a:off x="9472611" y="4620928"/>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1" name="Multiplication Sign 30">
            <a:extLst>
              <a:ext uri="{FF2B5EF4-FFF2-40B4-BE49-F238E27FC236}">
                <a16:creationId xmlns:a16="http://schemas.microsoft.com/office/drawing/2014/main" id="{8F6D9F3D-4D21-BEA6-0317-E93D9EFEBFAE}"/>
              </a:ext>
            </a:extLst>
          </p:cNvPr>
          <p:cNvSpPr/>
          <p:nvPr/>
        </p:nvSpPr>
        <p:spPr>
          <a:xfrm>
            <a:off x="9472610" y="3086589"/>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A7603602-5704-3952-A5A3-33BBAE3344BB}"/>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3941488" y="5660186"/>
            <a:ext cx="441867" cy="441867"/>
          </a:xfrm>
          <a:prstGeom prst="rect">
            <a:avLst/>
          </a:prstGeom>
        </p:spPr>
      </p:pic>
      <p:pic>
        <p:nvPicPr>
          <p:cNvPr id="37" name="Picture 36">
            <a:extLst>
              <a:ext uri="{FF2B5EF4-FFF2-40B4-BE49-F238E27FC236}">
                <a16:creationId xmlns:a16="http://schemas.microsoft.com/office/drawing/2014/main" id="{7383E11A-ACC3-A9B1-B0D3-D69A36D2CCE6}"/>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6322738" y="5668163"/>
            <a:ext cx="441867" cy="441867"/>
          </a:xfrm>
          <a:prstGeom prst="rect">
            <a:avLst/>
          </a:prstGeom>
        </p:spPr>
      </p:pic>
      <p:pic>
        <p:nvPicPr>
          <p:cNvPr id="38" name="Picture 37">
            <a:extLst>
              <a:ext uri="{FF2B5EF4-FFF2-40B4-BE49-F238E27FC236}">
                <a16:creationId xmlns:a16="http://schemas.microsoft.com/office/drawing/2014/main" id="{4C92FCBB-9871-9945-9626-4744C5B388A4}"/>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9494563" y="5658638"/>
            <a:ext cx="441867" cy="441867"/>
          </a:xfrm>
          <a:prstGeom prst="rect">
            <a:avLst/>
          </a:prstGeom>
        </p:spPr>
      </p:pic>
      <p:pic>
        <p:nvPicPr>
          <p:cNvPr id="39" name="Picture 38">
            <a:extLst>
              <a:ext uri="{FF2B5EF4-FFF2-40B4-BE49-F238E27FC236}">
                <a16:creationId xmlns:a16="http://schemas.microsoft.com/office/drawing/2014/main" id="{9BC8BB34-AB69-FF02-407E-B1701A04B396}"/>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3963443" y="3566569"/>
            <a:ext cx="441867" cy="441867"/>
          </a:xfrm>
          <a:prstGeom prst="rect">
            <a:avLst/>
          </a:prstGeom>
        </p:spPr>
      </p:pic>
    </p:spTree>
    <p:extLst>
      <p:ext uri="{BB962C8B-B14F-4D97-AF65-F5344CB8AC3E}">
        <p14:creationId xmlns:p14="http://schemas.microsoft.com/office/powerpoint/2010/main" val="24311501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p:txBody>
          <a:bodyPr/>
          <a:lstStyle/>
          <a:p>
            <a:r>
              <a:rPr lang="en-US" dirty="0"/>
              <a:t>Research Gap</a:t>
            </a:r>
          </a:p>
        </p:txBody>
      </p:sp>
      <p:pic>
        <p:nvPicPr>
          <p:cNvPr id="11" name="Content Placeholder 10">
            <a:extLst>
              <a:ext uri="{FF2B5EF4-FFF2-40B4-BE49-F238E27FC236}">
                <a16:creationId xmlns:a16="http://schemas.microsoft.com/office/drawing/2014/main" id="{FF20D88B-2B18-B7A8-ABC2-BE56424E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527106CB-1B07-864C-BD9F-49CC6B21D83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8/23/2024</a:t>
            </a:fld>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9AD1DF1A-CBDA-2B3E-65E6-10321D63A6B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34</a:t>
            </a:fld>
            <a:endParaRPr lang="en-US" sz="1400" b="1" dirty="0">
              <a:solidFill>
                <a:schemeClr val="bg1"/>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D34C1462-7F8A-94E3-7CCF-3019E56D16F6}"/>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IT21118340</a:t>
            </a:r>
            <a:r>
              <a:rPr lang="en-US" sz="1800" dirty="0">
                <a:solidFill>
                  <a:schemeClr val="bg1"/>
                </a:solidFill>
              </a:rPr>
              <a:t>   |   </a:t>
            </a:r>
            <a:r>
              <a:rPr lang="en-US" dirty="0">
                <a:solidFill>
                  <a:schemeClr val="bg1"/>
                </a:solidFill>
              </a:rPr>
              <a:t>S. A. D. S. Kumarathunga</a:t>
            </a:r>
            <a:r>
              <a:rPr lang="en-US" sz="1800" b="1" dirty="0">
                <a:solidFill>
                  <a:schemeClr val="bg1"/>
                </a:solidFill>
              </a:rPr>
              <a:t>   </a:t>
            </a:r>
            <a:r>
              <a:rPr lang="en-US" sz="1800" dirty="0">
                <a:solidFill>
                  <a:schemeClr val="bg1"/>
                </a:solidFill>
              </a:rPr>
              <a:t>|   </a:t>
            </a:r>
            <a:r>
              <a:rPr lang="en-US" dirty="0">
                <a:solidFill>
                  <a:schemeClr val="bg1"/>
                </a:solidFill>
              </a:rPr>
              <a:t>24-25J-027</a:t>
            </a:r>
            <a:endParaRPr lang="en-US" sz="1800" b="0" dirty="0">
              <a:solidFill>
                <a:schemeClr val="bg1"/>
              </a:solidFill>
            </a:endParaRPr>
          </a:p>
        </p:txBody>
      </p:sp>
      <p:graphicFrame>
        <p:nvGraphicFramePr>
          <p:cNvPr id="8" name="Table 7">
            <a:extLst>
              <a:ext uri="{FF2B5EF4-FFF2-40B4-BE49-F238E27FC236}">
                <a16:creationId xmlns:a16="http://schemas.microsoft.com/office/drawing/2014/main" id="{9FB83B2A-F078-A688-87C3-DA15A35077DB}"/>
              </a:ext>
            </a:extLst>
          </p:cNvPr>
          <p:cNvGraphicFramePr>
            <a:graphicFrameLocks noGrp="1"/>
          </p:cNvGraphicFramePr>
          <p:nvPr/>
        </p:nvGraphicFramePr>
        <p:xfrm>
          <a:off x="594360" y="2377017"/>
          <a:ext cx="10559415" cy="3758695"/>
        </p:xfrm>
        <a:graphic>
          <a:graphicData uri="http://schemas.openxmlformats.org/drawingml/2006/table">
            <a:tbl>
              <a:tblPr firstRow="1" bandRow="1">
                <a:tableStyleId>{8A107856-5554-42FB-B03E-39F5DBC370BA}</a:tableStyleId>
              </a:tblPr>
              <a:tblGrid>
                <a:gridCol w="2955294">
                  <a:extLst>
                    <a:ext uri="{9D8B030D-6E8A-4147-A177-3AD203B41FA5}">
                      <a16:colId xmlns:a16="http://schemas.microsoft.com/office/drawing/2014/main" val="563965991"/>
                    </a:ext>
                  </a:extLst>
                </a:gridCol>
                <a:gridCol w="1341379">
                  <a:extLst>
                    <a:ext uri="{9D8B030D-6E8A-4147-A177-3AD203B41FA5}">
                      <a16:colId xmlns:a16="http://schemas.microsoft.com/office/drawing/2014/main" val="3525486041"/>
                    </a:ext>
                  </a:extLst>
                </a:gridCol>
                <a:gridCol w="3221436">
                  <a:extLst>
                    <a:ext uri="{9D8B030D-6E8A-4147-A177-3AD203B41FA5}">
                      <a16:colId xmlns:a16="http://schemas.microsoft.com/office/drawing/2014/main" val="1563586025"/>
                    </a:ext>
                  </a:extLst>
                </a:gridCol>
                <a:gridCol w="3041306">
                  <a:extLst>
                    <a:ext uri="{9D8B030D-6E8A-4147-A177-3AD203B41FA5}">
                      <a16:colId xmlns:a16="http://schemas.microsoft.com/office/drawing/2014/main" val="1546683629"/>
                    </a:ext>
                  </a:extLst>
                </a:gridCol>
              </a:tblGrid>
              <a:tr h="635010">
                <a:tc>
                  <a:txBody>
                    <a:bodyPr/>
                    <a:lstStyle/>
                    <a:p>
                      <a:r>
                        <a:rPr lang="en-US" dirty="0">
                          <a:latin typeface="+mn-lt"/>
                        </a:rPr>
                        <a:t>Apps</a:t>
                      </a:r>
                    </a:p>
                  </a:txBody>
                  <a:tcPr anchor="ctr">
                    <a:solidFill>
                      <a:schemeClr val="accent5"/>
                    </a:solidFill>
                  </a:tcPr>
                </a:tc>
                <a:tc>
                  <a:txBody>
                    <a:bodyPr/>
                    <a:lstStyle/>
                    <a:p>
                      <a:r>
                        <a:rPr lang="en-US" dirty="0">
                          <a:latin typeface="+mn-lt"/>
                        </a:rPr>
                        <a:t>Dynamic Content</a:t>
                      </a:r>
                    </a:p>
                  </a:txBody>
                  <a:tcPr anchor="ctr">
                    <a:solidFill>
                      <a:schemeClr val="accent5"/>
                    </a:solidFill>
                  </a:tcPr>
                </a:tc>
                <a:tc>
                  <a:txBody>
                    <a:bodyPr/>
                    <a:lstStyle/>
                    <a:p>
                      <a:r>
                        <a:rPr lang="en-US" dirty="0">
                          <a:latin typeface="+mn-lt"/>
                        </a:rPr>
                        <a:t>Evaluate answers without human involvement</a:t>
                      </a:r>
                    </a:p>
                  </a:txBody>
                  <a:tcPr anchor="ctr">
                    <a:solidFill>
                      <a:schemeClr val="accent5"/>
                    </a:solidFill>
                  </a:tcPr>
                </a:tc>
                <a:tc>
                  <a:txBody>
                    <a:bodyPr/>
                    <a:lstStyle/>
                    <a:p>
                      <a:r>
                        <a:rPr lang="en-US" dirty="0">
                          <a:latin typeface="+mn-lt"/>
                        </a:rPr>
                        <a:t>Provide feedback without human involvement </a:t>
                      </a:r>
                    </a:p>
                  </a:txBody>
                  <a:tcPr anchor="ctr">
                    <a:solidFill>
                      <a:schemeClr val="accent5"/>
                    </a:solidFill>
                  </a:tcPr>
                </a:tc>
                <a:extLst>
                  <a:ext uri="{0D108BD9-81ED-4DB2-BD59-A6C34878D82A}">
                    <a16:rowId xmlns:a16="http://schemas.microsoft.com/office/drawing/2014/main" val="1044530921"/>
                  </a:ext>
                </a:extLst>
              </a:tr>
              <a:tr h="507899">
                <a:tc>
                  <a:txBody>
                    <a:bodyPr/>
                    <a:lstStyle/>
                    <a:p>
                      <a:pPr marL="0" marR="0">
                        <a:lnSpc>
                          <a:spcPct val="150000"/>
                        </a:lnSpc>
                        <a:spcBef>
                          <a:spcPts val="0"/>
                        </a:spcBef>
                        <a:spcAft>
                          <a:spcPts val="0"/>
                        </a:spcAft>
                      </a:pPr>
                      <a:r>
                        <a:rPr lang="en-US" sz="1600" kern="100" dirty="0">
                          <a:effectLst/>
                          <a:latin typeface="+mn-lt"/>
                          <a:cs typeface="Times New Roman" panose="02020603050405020304" pitchFamily="18" charset="0"/>
                        </a:rPr>
                        <a:t>Generic Reading Apps</a:t>
                      </a:r>
                      <a:endParaRPr lang="en-US" sz="1600" kern="100" dirty="0">
                        <a:effectLst/>
                        <a:latin typeface="+mn-lt"/>
                        <a:ea typeface="Aptos"/>
                        <a:cs typeface="Times New Roman" panose="02020603050405020304" pitchFamily="18" charset="0"/>
                      </a:endParaRPr>
                    </a:p>
                  </a:txBody>
                  <a:tcPr anchor="ctr"/>
                </a:tc>
                <a:tc>
                  <a:txBody>
                    <a:bodyPr/>
                    <a:lstStyle/>
                    <a:p>
                      <a:endParaRPr lang="en-US" sz="1600" dirty="0">
                        <a:latin typeface="+mn-lt"/>
                      </a:endParaRPr>
                    </a:p>
                  </a:txBody>
                  <a:tcPr anchor="ctr"/>
                </a:tc>
                <a:tc>
                  <a:txBody>
                    <a:bodyPr/>
                    <a:lstStyle/>
                    <a:p>
                      <a:endParaRPr lang="en-US" sz="1600" dirty="0">
                        <a:latin typeface="+mn-lt"/>
                      </a:endParaRPr>
                    </a:p>
                  </a:txBody>
                  <a:tcPr anchor="ctr"/>
                </a:tc>
                <a:tc>
                  <a:txBody>
                    <a:bodyPr/>
                    <a:lstStyle/>
                    <a:p>
                      <a:endParaRPr lang="en-US" sz="1600" dirty="0">
                        <a:latin typeface="+mn-lt"/>
                      </a:endParaRPr>
                    </a:p>
                  </a:txBody>
                  <a:tcPr anchor="ctr"/>
                </a:tc>
                <a:extLst>
                  <a:ext uri="{0D108BD9-81ED-4DB2-BD59-A6C34878D82A}">
                    <a16:rowId xmlns:a16="http://schemas.microsoft.com/office/drawing/2014/main" val="879022190"/>
                  </a:ext>
                </a:extLst>
              </a:tr>
              <a:tr h="507899">
                <a:tc>
                  <a:txBody>
                    <a:bodyPr/>
                    <a:lstStyle/>
                    <a:p>
                      <a:r>
                        <a:rPr lang="en-US" sz="1600" kern="100" dirty="0">
                          <a:effectLst/>
                          <a:latin typeface="+mn-lt"/>
                          <a:cs typeface="Times New Roman" panose="02020603050405020304" pitchFamily="18" charset="0"/>
                        </a:rPr>
                        <a:t>Duolingo</a:t>
                      </a:r>
                      <a:endParaRPr lang="en-US" sz="1600" dirty="0">
                        <a:latin typeface="+mn-lt"/>
                      </a:endParaRPr>
                    </a:p>
                  </a:txBody>
                  <a:tcPr anchor="ctr"/>
                </a:tc>
                <a:tc>
                  <a:txBody>
                    <a:bodyPr/>
                    <a:lstStyle/>
                    <a:p>
                      <a:endParaRPr lang="en-US" sz="1600" dirty="0">
                        <a:latin typeface="+mn-lt"/>
                      </a:endParaRPr>
                    </a:p>
                  </a:txBody>
                  <a:tcPr anchor="ctr"/>
                </a:tc>
                <a:tc>
                  <a:txBody>
                    <a:bodyPr/>
                    <a:lstStyle/>
                    <a:p>
                      <a:pPr algn="ctr"/>
                      <a:r>
                        <a:rPr lang="en-US" sz="1600" dirty="0">
                          <a:latin typeface="+mn-lt"/>
                        </a:rPr>
                        <a:t>Only offer MCQ based questions </a:t>
                      </a:r>
                    </a:p>
                  </a:txBody>
                  <a:tcPr anchor="ctr"/>
                </a:tc>
                <a:tc>
                  <a:txBody>
                    <a:bodyPr/>
                    <a:lstStyle/>
                    <a:p>
                      <a:pPr algn="ctr"/>
                      <a:r>
                        <a:rPr lang="en-US" sz="1600" dirty="0">
                          <a:latin typeface="+mn-lt"/>
                        </a:rPr>
                        <a:t>Limited feedback</a:t>
                      </a:r>
                    </a:p>
                  </a:txBody>
                  <a:tcPr anchor="ctr"/>
                </a:tc>
                <a:extLst>
                  <a:ext uri="{0D108BD9-81ED-4DB2-BD59-A6C34878D82A}">
                    <a16:rowId xmlns:a16="http://schemas.microsoft.com/office/drawing/2014/main" val="1121369682"/>
                  </a:ext>
                </a:extLst>
              </a:tr>
              <a:tr h="507899">
                <a:tc>
                  <a:txBody>
                    <a:bodyPr/>
                    <a:lstStyle/>
                    <a:p>
                      <a:r>
                        <a:rPr lang="en-US" sz="1600" dirty="0" err="1">
                          <a:latin typeface="+mn-lt"/>
                        </a:rPr>
                        <a:t>AceReader</a:t>
                      </a:r>
                      <a:r>
                        <a:rPr lang="en-US" sz="1600" dirty="0">
                          <a:latin typeface="+mn-lt"/>
                        </a:rPr>
                        <a:t> Pro</a:t>
                      </a:r>
                    </a:p>
                  </a:txBody>
                  <a:tcPr anchor="ctr"/>
                </a:tc>
                <a:tc>
                  <a:txBody>
                    <a:bodyPr/>
                    <a:lstStyle/>
                    <a:p>
                      <a:endParaRPr lang="en-US" sz="1600" dirty="0">
                        <a:latin typeface="+mn-lt"/>
                      </a:endParaRPr>
                    </a:p>
                  </a:txBody>
                  <a:tcPr anchor="ctr"/>
                </a:tc>
                <a:tc>
                  <a:txBody>
                    <a:bodyPr/>
                    <a:lstStyle/>
                    <a:p>
                      <a:endParaRPr lang="en-US" sz="1600" dirty="0">
                        <a:latin typeface="+mn-lt"/>
                      </a:endParaRPr>
                    </a:p>
                  </a:txBody>
                  <a:tcPr anchor="ctr"/>
                </a:tc>
                <a:tc>
                  <a:txBody>
                    <a:bodyPr/>
                    <a:lstStyle/>
                    <a:p>
                      <a:endParaRPr lang="en-US" sz="1600">
                        <a:latin typeface="+mn-lt"/>
                      </a:endParaRPr>
                    </a:p>
                  </a:txBody>
                  <a:tcPr anchor="ctr"/>
                </a:tc>
                <a:extLst>
                  <a:ext uri="{0D108BD9-81ED-4DB2-BD59-A6C34878D82A}">
                    <a16:rowId xmlns:a16="http://schemas.microsoft.com/office/drawing/2014/main" val="2746392512"/>
                  </a:ext>
                </a:extLst>
              </a:tr>
              <a:tr h="507899">
                <a:tc>
                  <a:txBody>
                    <a:bodyPr/>
                    <a:lstStyle/>
                    <a:p>
                      <a:r>
                        <a:rPr lang="en-US" sz="1600" dirty="0" err="1">
                          <a:latin typeface="+mn-lt"/>
                        </a:rPr>
                        <a:t>ReadyRead</a:t>
                      </a:r>
                      <a:endParaRPr lang="en-US" sz="1600" dirty="0">
                        <a:latin typeface="+mn-lt"/>
                      </a:endParaRPr>
                    </a:p>
                  </a:txBody>
                  <a:tcPr anchor="ctr"/>
                </a:tc>
                <a:tc>
                  <a:txBody>
                    <a:bodyPr/>
                    <a:lstStyle/>
                    <a:p>
                      <a:endParaRPr lang="en-US" sz="1600" dirty="0">
                        <a:latin typeface="+mn-lt"/>
                      </a:endParaRPr>
                    </a:p>
                  </a:txBody>
                  <a:tcPr anchor="ctr"/>
                </a:tc>
                <a:tc>
                  <a:txBody>
                    <a:bodyPr/>
                    <a:lstStyle/>
                    <a:p>
                      <a:endParaRPr lang="en-US" sz="1600" dirty="0">
                        <a:latin typeface="+mn-lt"/>
                      </a:endParaRPr>
                    </a:p>
                  </a:txBody>
                  <a:tcPr anchor="ctr"/>
                </a:tc>
                <a:tc>
                  <a:txBody>
                    <a:bodyPr/>
                    <a:lstStyle/>
                    <a:p>
                      <a:endParaRPr lang="en-US" sz="1600" dirty="0">
                        <a:latin typeface="+mn-lt"/>
                      </a:endParaRPr>
                    </a:p>
                  </a:txBody>
                  <a:tcPr anchor="ctr"/>
                </a:tc>
                <a:extLst>
                  <a:ext uri="{0D108BD9-81ED-4DB2-BD59-A6C34878D82A}">
                    <a16:rowId xmlns:a16="http://schemas.microsoft.com/office/drawing/2014/main" val="751296775"/>
                  </a:ext>
                </a:extLst>
              </a:tr>
              <a:tr h="574533">
                <a:tc>
                  <a:txBody>
                    <a:bodyPr/>
                    <a:lstStyle/>
                    <a:p>
                      <a:r>
                        <a:rPr lang="en-US" sz="1600" dirty="0">
                          <a:latin typeface="+mn-lt"/>
                        </a:rPr>
                        <a:t>Smart AI Reading Assistant for Reading Comprehension</a:t>
                      </a:r>
                    </a:p>
                  </a:txBody>
                  <a:tcPr anchor="ctr"/>
                </a:tc>
                <a:tc>
                  <a:txBody>
                    <a:bodyPr/>
                    <a:lstStyle/>
                    <a:p>
                      <a:endParaRPr lang="en-US" sz="1600" dirty="0">
                        <a:latin typeface="+mn-lt"/>
                      </a:endParaRPr>
                    </a:p>
                  </a:txBody>
                  <a:tcPr anchor="ctr"/>
                </a:tc>
                <a:tc>
                  <a:txBody>
                    <a:bodyPr/>
                    <a:lstStyle/>
                    <a:p>
                      <a:endParaRPr lang="en-US" sz="1600" dirty="0">
                        <a:latin typeface="+mn-lt"/>
                      </a:endParaRPr>
                    </a:p>
                  </a:txBody>
                  <a:tcPr anchor="ctr"/>
                </a:tc>
                <a:tc>
                  <a:txBody>
                    <a:bodyPr/>
                    <a:lstStyle/>
                    <a:p>
                      <a:endParaRPr lang="en-US" sz="1600" dirty="0">
                        <a:latin typeface="+mn-lt"/>
                      </a:endParaRPr>
                    </a:p>
                  </a:txBody>
                  <a:tcPr anchor="ctr"/>
                </a:tc>
                <a:extLst>
                  <a:ext uri="{0D108BD9-81ED-4DB2-BD59-A6C34878D82A}">
                    <a16:rowId xmlns:a16="http://schemas.microsoft.com/office/drawing/2014/main" val="3049331315"/>
                  </a:ext>
                </a:extLst>
              </a:tr>
              <a:tr h="507899">
                <a:tc>
                  <a:txBody>
                    <a:bodyPr/>
                    <a:lstStyle/>
                    <a:p>
                      <a:r>
                        <a:rPr lang="en-US" sz="1600" dirty="0">
                          <a:latin typeface="+mn-lt"/>
                        </a:rPr>
                        <a:t>Proposed System</a:t>
                      </a:r>
                    </a:p>
                  </a:txBody>
                  <a:tcPr anchor="ctr"/>
                </a:tc>
                <a:tc>
                  <a:txBody>
                    <a:bodyPr/>
                    <a:lstStyle/>
                    <a:p>
                      <a:endParaRPr lang="en-US" sz="1600">
                        <a:latin typeface="+mn-lt"/>
                      </a:endParaRPr>
                    </a:p>
                  </a:txBody>
                  <a:tcPr anchor="ctr"/>
                </a:tc>
                <a:tc>
                  <a:txBody>
                    <a:bodyPr/>
                    <a:lstStyle/>
                    <a:p>
                      <a:endParaRPr lang="en-US" sz="1600" dirty="0">
                        <a:latin typeface="+mn-lt"/>
                      </a:endParaRPr>
                    </a:p>
                  </a:txBody>
                  <a:tcPr anchor="ctr"/>
                </a:tc>
                <a:tc>
                  <a:txBody>
                    <a:bodyPr/>
                    <a:lstStyle/>
                    <a:p>
                      <a:endParaRPr lang="en-US" sz="1600" dirty="0">
                        <a:latin typeface="+mn-lt"/>
                      </a:endParaRPr>
                    </a:p>
                  </a:txBody>
                  <a:tcPr anchor="ctr"/>
                </a:tc>
                <a:extLst>
                  <a:ext uri="{0D108BD9-81ED-4DB2-BD59-A6C34878D82A}">
                    <a16:rowId xmlns:a16="http://schemas.microsoft.com/office/drawing/2014/main" val="2196763452"/>
                  </a:ext>
                </a:extLst>
              </a:tr>
            </a:tbl>
          </a:graphicData>
        </a:graphic>
      </p:graphicFrame>
      <p:sp>
        <p:nvSpPr>
          <p:cNvPr id="10" name="Multiplication Sign 9">
            <a:extLst>
              <a:ext uri="{FF2B5EF4-FFF2-40B4-BE49-F238E27FC236}">
                <a16:creationId xmlns:a16="http://schemas.microsoft.com/office/drawing/2014/main" id="{8A24C7CB-0732-334F-EC4C-B115661122F6}"/>
              </a:ext>
            </a:extLst>
          </p:cNvPr>
          <p:cNvSpPr/>
          <p:nvPr/>
        </p:nvSpPr>
        <p:spPr>
          <a:xfrm>
            <a:off x="3919537" y="4121124"/>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4" name="Multiplication Sign 13">
            <a:extLst>
              <a:ext uri="{FF2B5EF4-FFF2-40B4-BE49-F238E27FC236}">
                <a16:creationId xmlns:a16="http://schemas.microsoft.com/office/drawing/2014/main" id="{918F1E41-4FB6-A0C7-6873-A99B506A620C}"/>
              </a:ext>
            </a:extLst>
          </p:cNvPr>
          <p:cNvSpPr/>
          <p:nvPr/>
        </p:nvSpPr>
        <p:spPr>
          <a:xfrm>
            <a:off x="3919536" y="5158833"/>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dirty="0"/>
          </a:p>
        </p:txBody>
      </p:sp>
      <p:sp>
        <p:nvSpPr>
          <p:cNvPr id="15" name="Multiplication Sign 14">
            <a:extLst>
              <a:ext uri="{FF2B5EF4-FFF2-40B4-BE49-F238E27FC236}">
                <a16:creationId xmlns:a16="http://schemas.microsoft.com/office/drawing/2014/main" id="{3D042557-664D-15F4-4438-42318C813359}"/>
              </a:ext>
            </a:extLst>
          </p:cNvPr>
          <p:cNvSpPr/>
          <p:nvPr/>
        </p:nvSpPr>
        <p:spPr>
          <a:xfrm>
            <a:off x="3919536" y="4639978"/>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6" name="Multiplication Sign 15">
            <a:extLst>
              <a:ext uri="{FF2B5EF4-FFF2-40B4-BE49-F238E27FC236}">
                <a16:creationId xmlns:a16="http://schemas.microsoft.com/office/drawing/2014/main" id="{1DD32F86-CD62-9AB8-EF1D-67536E884A03}"/>
              </a:ext>
            </a:extLst>
          </p:cNvPr>
          <p:cNvSpPr/>
          <p:nvPr/>
        </p:nvSpPr>
        <p:spPr>
          <a:xfrm>
            <a:off x="3919535" y="3105639"/>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3" name="Multiplication Sign 22">
            <a:extLst>
              <a:ext uri="{FF2B5EF4-FFF2-40B4-BE49-F238E27FC236}">
                <a16:creationId xmlns:a16="http://schemas.microsoft.com/office/drawing/2014/main" id="{882F31EB-C0AD-F9F9-BEDA-495A36FBFD96}"/>
              </a:ext>
            </a:extLst>
          </p:cNvPr>
          <p:cNvSpPr/>
          <p:nvPr/>
        </p:nvSpPr>
        <p:spPr>
          <a:xfrm>
            <a:off x="6300787" y="4111599"/>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4" name="Multiplication Sign 23">
            <a:extLst>
              <a:ext uri="{FF2B5EF4-FFF2-40B4-BE49-F238E27FC236}">
                <a16:creationId xmlns:a16="http://schemas.microsoft.com/office/drawing/2014/main" id="{FDDF0806-0566-E274-CBDA-AB66CE6F15DF}"/>
              </a:ext>
            </a:extLst>
          </p:cNvPr>
          <p:cNvSpPr/>
          <p:nvPr/>
        </p:nvSpPr>
        <p:spPr>
          <a:xfrm>
            <a:off x="6300786" y="5149308"/>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5" name="Multiplication Sign 24">
            <a:extLst>
              <a:ext uri="{FF2B5EF4-FFF2-40B4-BE49-F238E27FC236}">
                <a16:creationId xmlns:a16="http://schemas.microsoft.com/office/drawing/2014/main" id="{73166A1F-04B2-80A7-6612-0CC31631210F}"/>
              </a:ext>
            </a:extLst>
          </p:cNvPr>
          <p:cNvSpPr/>
          <p:nvPr/>
        </p:nvSpPr>
        <p:spPr>
          <a:xfrm>
            <a:off x="6300786" y="4630453"/>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6" name="Multiplication Sign 25">
            <a:extLst>
              <a:ext uri="{FF2B5EF4-FFF2-40B4-BE49-F238E27FC236}">
                <a16:creationId xmlns:a16="http://schemas.microsoft.com/office/drawing/2014/main" id="{EACFBFED-E31F-CCA1-A098-2EA65983529E}"/>
              </a:ext>
            </a:extLst>
          </p:cNvPr>
          <p:cNvSpPr/>
          <p:nvPr/>
        </p:nvSpPr>
        <p:spPr>
          <a:xfrm>
            <a:off x="6300785" y="3096114"/>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8" name="Multiplication Sign 27">
            <a:extLst>
              <a:ext uri="{FF2B5EF4-FFF2-40B4-BE49-F238E27FC236}">
                <a16:creationId xmlns:a16="http://schemas.microsoft.com/office/drawing/2014/main" id="{C2F24DD2-C5C8-C888-4F14-F71A51A7ECA3}"/>
              </a:ext>
            </a:extLst>
          </p:cNvPr>
          <p:cNvSpPr/>
          <p:nvPr/>
        </p:nvSpPr>
        <p:spPr>
          <a:xfrm>
            <a:off x="9472612" y="4102074"/>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9" name="Multiplication Sign 28">
            <a:extLst>
              <a:ext uri="{FF2B5EF4-FFF2-40B4-BE49-F238E27FC236}">
                <a16:creationId xmlns:a16="http://schemas.microsoft.com/office/drawing/2014/main" id="{6F53B2E7-CD0B-ADEB-5D8B-302AAD0614C8}"/>
              </a:ext>
            </a:extLst>
          </p:cNvPr>
          <p:cNvSpPr/>
          <p:nvPr/>
        </p:nvSpPr>
        <p:spPr>
          <a:xfrm>
            <a:off x="9472611" y="5139783"/>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0" name="Multiplication Sign 29">
            <a:extLst>
              <a:ext uri="{FF2B5EF4-FFF2-40B4-BE49-F238E27FC236}">
                <a16:creationId xmlns:a16="http://schemas.microsoft.com/office/drawing/2014/main" id="{E1D66E58-9601-1EFB-BC96-2B8899691195}"/>
              </a:ext>
            </a:extLst>
          </p:cNvPr>
          <p:cNvSpPr/>
          <p:nvPr/>
        </p:nvSpPr>
        <p:spPr>
          <a:xfrm>
            <a:off x="9472611" y="4620928"/>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1" name="Multiplication Sign 30">
            <a:extLst>
              <a:ext uri="{FF2B5EF4-FFF2-40B4-BE49-F238E27FC236}">
                <a16:creationId xmlns:a16="http://schemas.microsoft.com/office/drawing/2014/main" id="{8F6D9F3D-4D21-BEA6-0317-E93D9EFEBFAE}"/>
              </a:ext>
            </a:extLst>
          </p:cNvPr>
          <p:cNvSpPr/>
          <p:nvPr/>
        </p:nvSpPr>
        <p:spPr>
          <a:xfrm>
            <a:off x="9472610" y="3086589"/>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A7603602-5704-3952-A5A3-33BBAE3344BB}"/>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3941488" y="5660186"/>
            <a:ext cx="441867" cy="441867"/>
          </a:xfrm>
          <a:prstGeom prst="rect">
            <a:avLst/>
          </a:prstGeom>
        </p:spPr>
      </p:pic>
      <p:pic>
        <p:nvPicPr>
          <p:cNvPr id="37" name="Picture 36">
            <a:extLst>
              <a:ext uri="{FF2B5EF4-FFF2-40B4-BE49-F238E27FC236}">
                <a16:creationId xmlns:a16="http://schemas.microsoft.com/office/drawing/2014/main" id="{7383E11A-ACC3-A9B1-B0D3-D69A36D2CCE6}"/>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6322738" y="5668163"/>
            <a:ext cx="441867" cy="441867"/>
          </a:xfrm>
          <a:prstGeom prst="rect">
            <a:avLst/>
          </a:prstGeom>
        </p:spPr>
      </p:pic>
      <p:pic>
        <p:nvPicPr>
          <p:cNvPr id="38" name="Picture 37">
            <a:extLst>
              <a:ext uri="{FF2B5EF4-FFF2-40B4-BE49-F238E27FC236}">
                <a16:creationId xmlns:a16="http://schemas.microsoft.com/office/drawing/2014/main" id="{4C92FCBB-9871-9945-9626-4744C5B388A4}"/>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9494563" y="5658638"/>
            <a:ext cx="441867" cy="441867"/>
          </a:xfrm>
          <a:prstGeom prst="rect">
            <a:avLst/>
          </a:prstGeom>
        </p:spPr>
      </p:pic>
      <p:pic>
        <p:nvPicPr>
          <p:cNvPr id="39" name="Picture 38">
            <a:extLst>
              <a:ext uri="{FF2B5EF4-FFF2-40B4-BE49-F238E27FC236}">
                <a16:creationId xmlns:a16="http://schemas.microsoft.com/office/drawing/2014/main" id="{9BC8BB34-AB69-FF02-407E-B1701A04B396}"/>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3963443" y="3566569"/>
            <a:ext cx="441867" cy="441867"/>
          </a:xfrm>
          <a:prstGeom prst="rect">
            <a:avLst/>
          </a:prstGeom>
        </p:spPr>
      </p:pic>
    </p:spTree>
    <p:extLst>
      <p:ext uri="{BB962C8B-B14F-4D97-AF65-F5344CB8AC3E}">
        <p14:creationId xmlns:p14="http://schemas.microsoft.com/office/powerpoint/2010/main" val="810450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p:txBody>
          <a:bodyPr/>
          <a:lstStyle/>
          <a:p>
            <a:r>
              <a:rPr lang="en-US" dirty="0"/>
              <a:t>Research Objectives</a:t>
            </a:r>
          </a:p>
        </p:txBody>
      </p:sp>
      <p:pic>
        <p:nvPicPr>
          <p:cNvPr id="12" name="Content Placeholder 10">
            <a:extLst>
              <a:ext uri="{FF2B5EF4-FFF2-40B4-BE49-F238E27FC236}">
                <a16:creationId xmlns:a16="http://schemas.microsoft.com/office/drawing/2014/main" id="{CD1F3ECB-C1E1-B4B1-3A6C-E79BB7B18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DB6B6DEC-1E81-60F1-D504-9E596577252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8/23/2024</a:t>
            </a:fld>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16BFC373-CDFB-781F-760E-A0CACC017750}"/>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35</a:t>
            </a:fld>
            <a:endParaRPr lang="en-US" sz="1400" b="1" dirty="0">
              <a:solidFill>
                <a:schemeClr val="bg1"/>
              </a:solidFill>
              <a:latin typeface="Times New Roman" panose="02020603050405020304" pitchFamily="18" charset="0"/>
              <a:cs typeface="Times New Roman" panose="02020603050405020304" pitchFamily="18" charset="0"/>
            </a:endParaRPr>
          </a:p>
        </p:txBody>
      </p:sp>
      <p:sp>
        <p:nvSpPr>
          <p:cNvPr id="21" name="Subtitle 2">
            <a:extLst>
              <a:ext uri="{FF2B5EF4-FFF2-40B4-BE49-F238E27FC236}">
                <a16:creationId xmlns:a16="http://schemas.microsoft.com/office/drawing/2014/main" id="{58CE32BA-30B1-D59A-5527-2678EB7AF8DC}"/>
              </a:ext>
            </a:extLst>
          </p:cNvPr>
          <p:cNvSpPr txBox="1">
            <a:spLocks/>
          </p:cNvSpPr>
          <p:nvPr/>
        </p:nvSpPr>
        <p:spPr>
          <a:xfrm>
            <a:off x="838200" y="2370041"/>
            <a:ext cx="10410826" cy="1019174"/>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1" i="0" u="none" strike="noStrike" kern="1200" cap="none" spc="0" normalizeH="0" baseline="0" noProof="0" dirty="0">
                <a:ln>
                  <a:noFill/>
                </a:ln>
                <a:solidFill>
                  <a:schemeClr val="bg1">
                    <a:lumMod val="95000"/>
                    <a:lumOff val="5000"/>
                  </a:schemeClr>
                </a:solidFill>
                <a:effectLst/>
                <a:uLnTx/>
                <a:uFillTx/>
                <a:latin typeface="Cambria"/>
                <a:ea typeface="+mn-ea"/>
                <a:cs typeface="+mn-cs"/>
              </a:rPr>
              <a:t>Main Objective: </a:t>
            </a:r>
            <a:r>
              <a:rPr kumimoji="0" lang="en-US" sz="2400" b="0" i="0" u="none" strike="noStrike" kern="1200" cap="none" spc="0" normalizeH="0" baseline="0" noProof="0" dirty="0">
                <a:ln>
                  <a:noFill/>
                </a:ln>
                <a:solidFill>
                  <a:schemeClr val="bg1">
                    <a:lumMod val="95000"/>
                    <a:lumOff val="5000"/>
                  </a:schemeClr>
                </a:solidFill>
                <a:effectLst/>
                <a:uLnTx/>
                <a:uFillTx/>
                <a:latin typeface="Cambria"/>
                <a:ea typeface="+mn-ea"/>
                <a:cs typeface="+mn-cs"/>
              </a:rPr>
              <a:t>Provide a platform to improve advanced comprehension skills such as Sequencing, Summarizing, Self-questioning</a:t>
            </a:r>
          </a:p>
        </p:txBody>
      </p:sp>
      <p:sp>
        <p:nvSpPr>
          <p:cNvPr id="3" name="Subtitle 2">
            <a:extLst>
              <a:ext uri="{FF2B5EF4-FFF2-40B4-BE49-F238E27FC236}">
                <a16:creationId xmlns:a16="http://schemas.microsoft.com/office/drawing/2014/main" id="{4B6E2CF3-24EE-B66C-C77B-942D66E21C28}"/>
              </a:ext>
            </a:extLst>
          </p:cNvPr>
          <p:cNvSpPr txBox="1">
            <a:spLocks/>
          </p:cNvSpPr>
          <p:nvPr/>
        </p:nvSpPr>
        <p:spPr>
          <a:xfrm>
            <a:off x="838200" y="3436840"/>
            <a:ext cx="10544174" cy="2506759"/>
          </a:xfrm>
          <a:prstGeom prst="rect">
            <a:avLst/>
          </a:prstGeom>
        </p:spPr>
        <p:txBody>
          <a:bodyPr vert="horz" lIns="91440" tIns="45720" rIns="91440" bIns="45720" rtlCol="0">
            <a:normAutofit fontScale="925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50000"/>
              </a:lnSpc>
              <a:spcBef>
                <a:spcPct val="20000"/>
              </a:spcBef>
              <a:spcAft>
                <a:spcPts val="0"/>
              </a:spcAft>
              <a:buClrTx/>
              <a:buSzTx/>
              <a:tabLst/>
              <a:defRPr/>
            </a:pPr>
            <a:r>
              <a:rPr kumimoji="0" lang="en-US" sz="2400" b="1" i="0" u="none" strike="noStrike" kern="1200" cap="none" spc="0" normalizeH="0" baseline="0" noProof="0" dirty="0">
                <a:ln>
                  <a:noFill/>
                </a:ln>
                <a:solidFill>
                  <a:schemeClr val="bg1"/>
                </a:solidFill>
                <a:effectLst/>
                <a:uLnTx/>
                <a:uFillTx/>
                <a:latin typeface="Cambria"/>
                <a:ea typeface="+mn-ea"/>
                <a:cs typeface="+mn-cs"/>
              </a:rPr>
              <a:t>Sub Objectives:</a:t>
            </a:r>
          </a:p>
          <a:p>
            <a:pPr marL="457200" marR="0" lvl="0" indent="-457200" algn="l" defTabSz="914400" rtl="0" eaLnBrk="1" fontAlgn="auto" latinLnBrk="0" hangingPunct="1">
              <a:lnSpc>
                <a:spcPct val="150000"/>
              </a:lnSpc>
              <a:spcBef>
                <a:spcPct val="20000"/>
              </a:spcBef>
              <a:spcAft>
                <a:spcPts val="0"/>
              </a:spcAft>
              <a:buClrTx/>
              <a:buSzTx/>
              <a:buFont typeface="+mj-lt"/>
              <a:buAutoNum type="arabicPeriod"/>
              <a:tabLst/>
              <a:defRPr/>
            </a:pPr>
            <a:r>
              <a:rPr kumimoji="0" lang="en-US" sz="22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Fine-Tune LLM model to generate dynamic content </a:t>
            </a:r>
          </a:p>
          <a:p>
            <a:pPr marL="457200" indent="-457200" algn="l">
              <a:lnSpc>
                <a:spcPct val="150000"/>
              </a:lnSpc>
              <a:buFont typeface="+mj-lt"/>
              <a:buAutoNum type="arabicPeriod"/>
              <a:defRPr/>
            </a:pPr>
            <a:r>
              <a:rPr kumimoji="0" lang="en-US" sz="22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Fine-Tune LLM model to accurately evaluate answers without human involvement </a:t>
            </a:r>
          </a:p>
          <a:p>
            <a:pPr marL="457200" marR="0" lvl="0" indent="-457200" algn="l" defTabSz="914400" rtl="0" eaLnBrk="1" fontAlgn="auto" latinLnBrk="0" hangingPunct="1">
              <a:lnSpc>
                <a:spcPct val="150000"/>
              </a:lnSpc>
              <a:spcBef>
                <a:spcPct val="20000"/>
              </a:spcBef>
              <a:spcAft>
                <a:spcPts val="0"/>
              </a:spcAft>
              <a:buClrTx/>
              <a:buSzTx/>
              <a:buFont typeface="+mj-lt"/>
              <a:buAutoNum type="arabicPeriod"/>
              <a:tabLst/>
              <a:defRPr/>
            </a:pPr>
            <a:r>
              <a:rPr kumimoji="0" lang="en-US" sz="22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Develop the most suitable prompts to generate dynamic content and evaluate answers </a:t>
            </a:r>
          </a:p>
        </p:txBody>
      </p:sp>
      <p:sp>
        <p:nvSpPr>
          <p:cNvPr id="4" name="Rectangle 3">
            <a:extLst>
              <a:ext uri="{FF2B5EF4-FFF2-40B4-BE49-F238E27FC236}">
                <a16:creationId xmlns:a16="http://schemas.microsoft.com/office/drawing/2014/main" id="{4E3A8160-F54C-2AB8-4FB0-2A6A9D7DFD68}"/>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IT21118340</a:t>
            </a:r>
            <a:r>
              <a:rPr lang="en-US" sz="1800" dirty="0">
                <a:solidFill>
                  <a:schemeClr val="bg1"/>
                </a:solidFill>
              </a:rPr>
              <a:t>   |   </a:t>
            </a:r>
            <a:r>
              <a:rPr lang="en-US" dirty="0">
                <a:solidFill>
                  <a:schemeClr val="bg1"/>
                </a:solidFill>
              </a:rPr>
              <a:t>S. A. D. S. Kumarathunga</a:t>
            </a:r>
            <a:r>
              <a:rPr lang="en-US" sz="1800" b="1" dirty="0">
                <a:solidFill>
                  <a:schemeClr val="bg1"/>
                </a:solidFill>
              </a:rPr>
              <a:t>   </a:t>
            </a:r>
            <a:r>
              <a:rPr lang="en-US" sz="1800" dirty="0">
                <a:solidFill>
                  <a:schemeClr val="bg1"/>
                </a:solidFill>
              </a:rPr>
              <a:t>|   </a:t>
            </a:r>
            <a:r>
              <a:rPr lang="en-US" dirty="0">
                <a:solidFill>
                  <a:schemeClr val="bg1"/>
                </a:solidFill>
              </a:rPr>
              <a:t>24-25J-027</a:t>
            </a:r>
            <a:endParaRPr lang="en-US" sz="1800" b="0" dirty="0">
              <a:solidFill>
                <a:schemeClr val="bg1"/>
              </a:solidFill>
            </a:endParaRPr>
          </a:p>
        </p:txBody>
      </p:sp>
    </p:spTree>
    <p:extLst>
      <p:ext uri="{BB962C8B-B14F-4D97-AF65-F5344CB8AC3E}">
        <p14:creationId xmlns:p14="http://schemas.microsoft.com/office/powerpoint/2010/main" val="10812295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5C9EA-17A2-FF7A-CC35-E50DB61A6965}"/>
              </a:ext>
            </a:extLst>
          </p:cNvPr>
          <p:cNvSpPr>
            <a:spLocks noGrp="1"/>
          </p:cNvSpPr>
          <p:nvPr>
            <p:ph type="title"/>
          </p:nvPr>
        </p:nvSpPr>
        <p:spPr/>
        <p:txBody>
          <a:bodyPr/>
          <a:lstStyle/>
          <a:p>
            <a:r>
              <a:rPr lang="en-US" dirty="0"/>
              <a:t>System </a:t>
            </a:r>
            <a:br>
              <a:rPr lang="en-US" dirty="0"/>
            </a:br>
            <a:r>
              <a:rPr lang="en-US" dirty="0"/>
              <a:t>Diagram</a:t>
            </a:r>
          </a:p>
        </p:txBody>
      </p:sp>
      <p:sp>
        <p:nvSpPr>
          <p:cNvPr id="4" name="Slide Number Placeholder 3">
            <a:extLst>
              <a:ext uri="{FF2B5EF4-FFF2-40B4-BE49-F238E27FC236}">
                <a16:creationId xmlns:a16="http://schemas.microsoft.com/office/drawing/2014/main" id="{5766ACEF-10A7-823B-5175-8870A0A2AE89}"/>
              </a:ext>
            </a:extLst>
          </p:cNvPr>
          <p:cNvSpPr>
            <a:spLocks noGrp="1"/>
          </p:cNvSpPr>
          <p:nvPr>
            <p:ph type="sldNum" sz="quarter" idx="22"/>
          </p:nvPr>
        </p:nvSpPr>
        <p:spPr/>
        <p:txBody>
          <a:bodyPr/>
          <a:lstStyle/>
          <a:p>
            <a:fld id="{294A09A9-5501-47C1-A89A-A340965A2BE2}" type="slidenum">
              <a:rPr lang="en-US" smtClean="0"/>
              <a:pPr/>
              <a:t>36</a:t>
            </a:fld>
            <a:endParaRPr lang="en-US" dirty="0">
              <a:latin typeface="+mn-lt"/>
            </a:endParaRPr>
          </a:p>
        </p:txBody>
      </p:sp>
      <p:sp>
        <p:nvSpPr>
          <p:cNvPr id="5" name="Date Placeholder 4">
            <a:extLst>
              <a:ext uri="{FF2B5EF4-FFF2-40B4-BE49-F238E27FC236}">
                <a16:creationId xmlns:a16="http://schemas.microsoft.com/office/drawing/2014/main" id="{1C939CA3-E4A8-47C2-7F22-B718C21CCB52}"/>
              </a:ext>
            </a:extLst>
          </p:cNvPr>
          <p:cNvSpPr>
            <a:spLocks noGrp="1"/>
          </p:cNvSpPr>
          <p:nvPr>
            <p:ph type="dt" sz="half" idx="21"/>
          </p:nvPr>
        </p:nvSpPr>
        <p:spPr/>
        <p:txBody>
          <a:bodyPr/>
          <a:lstStyle/>
          <a:p>
            <a:fld id="{08BACD30-34F4-4AAC-806C-81F8658A68E7}" type="datetime1">
              <a:rPr lang="en-US" smtClean="0">
                <a:latin typeface="+mn-lt"/>
              </a:rPr>
              <a:t>8/23/2024</a:t>
            </a:fld>
            <a:endParaRPr lang="en-US" dirty="0">
              <a:latin typeface="+mn-lt"/>
            </a:endParaRPr>
          </a:p>
        </p:txBody>
      </p:sp>
      <p:pic>
        <p:nvPicPr>
          <p:cNvPr id="6" name="Content Placeholder 10">
            <a:extLst>
              <a:ext uri="{FF2B5EF4-FFF2-40B4-BE49-F238E27FC236}">
                <a16:creationId xmlns:a16="http://schemas.microsoft.com/office/drawing/2014/main" id="{3F7F3632-3E39-6763-5A48-D689D35B7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E7E269D1-F959-F3C9-61F2-5A1A3F27D24B}"/>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8/23/2024</a:t>
            </a:fld>
            <a:endParaRPr lang="en-US" b="1" dirty="0">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D83966D3-5AC7-D305-8688-F44E3ACA713F}"/>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36</a:t>
            </a:fld>
            <a:endParaRPr lang="en-US" sz="1400" b="1" dirty="0">
              <a:solidFill>
                <a:schemeClr val="bg1"/>
              </a:solidFill>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9D9EC51E-0C89-4EDB-B2ED-528AFC7BAC1D}"/>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IT21118340</a:t>
            </a:r>
            <a:r>
              <a:rPr lang="en-US" sz="1800" dirty="0">
                <a:solidFill>
                  <a:schemeClr val="bg1"/>
                </a:solidFill>
              </a:rPr>
              <a:t>   |   </a:t>
            </a:r>
            <a:r>
              <a:rPr lang="en-US" dirty="0">
                <a:solidFill>
                  <a:schemeClr val="bg1"/>
                </a:solidFill>
              </a:rPr>
              <a:t>S. A. D. S. Kumarathunga</a:t>
            </a:r>
            <a:r>
              <a:rPr lang="en-US" sz="1800" b="1" dirty="0">
                <a:solidFill>
                  <a:schemeClr val="bg1"/>
                </a:solidFill>
              </a:rPr>
              <a:t>   </a:t>
            </a:r>
            <a:r>
              <a:rPr lang="en-US" sz="1800" dirty="0">
                <a:solidFill>
                  <a:schemeClr val="bg1"/>
                </a:solidFill>
              </a:rPr>
              <a:t>|   </a:t>
            </a:r>
            <a:r>
              <a:rPr lang="en-US" dirty="0">
                <a:solidFill>
                  <a:schemeClr val="bg1"/>
                </a:solidFill>
              </a:rPr>
              <a:t>24-25J-027</a:t>
            </a:r>
            <a:endParaRPr lang="en-US" sz="1800" b="0" dirty="0">
              <a:solidFill>
                <a:schemeClr val="bg1"/>
              </a:solidFill>
            </a:endParaRPr>
          </a:p>
        </p:txBody>
      </p:sp>
      <p:grpSp>
        <p:nvGrpSpPr>
          <p:cNvPr id="17" name="Group 16">
            <a:extLst>
              <a:ext uri="{FF2B5EF4-FFF2-40B4-BE49-F238E27FC236}">
                <a16:creationId xmlns:a16="http://schemas.microsoft.com/office/drawing/2014/main" id="{7A58F935-F6FF-8EEF-6107-1B5A6161F87D}"/>
              </a:ext>
              <a:ext uri="{C183D7F6-B498-43B3-948B-1728B52AA6E4}">
                <adec:decorative xmlns:adec="http://schemas.microsoft.com/office/drawing/2017/decorative" val="1"/>
              </a:ext>
            </a:extLst>
          </p:cNvPr>
          <p:cNvGrpSpPr>
            <a:grpSpLocks/>
          </p:cNvGrpSpPr>
          <p:nvPr/>
        </p:nvGrpSpPr>
        <p:grpSpPr bwMode="auto">
          <a:xfrm rot="5400000" flipV="1">
            <a:off x="9232774" y="0"/>
            <a:ext cx="2959226" cy="2959226"/>
            <a:chOff x="0" y="12289"/>
            <a:chExt cx="3550" cy="3551"/>
          </a:xfrm>
        </p:grpSpPr>
        <p:sp>
          <p:nvSpPr>
            <p:cNvPr id="18" name="Freeform 19">
              <a:extLst>
                <a:ext uri="{FF2B5EF4-FFF2-40B4-BE49-F238E27FC236}">
                  <a16:creationId xmlns:a16="http://schemas.microsoft.com/office/drawing/2014/main" id="{AC842907-0A5C-9114-7993-DE64427C1E29}"/>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0" name="Freeform 20">
              <a:extLst>
                <a:ext uri="{FF2B5EF4-FFF2-40B4-BE49-F238E27FC236}">
                  <a16:creationId xmlns:a16="http://schemas.microsoft.com/office/drawing/2014/main" id="{38C7D93C-2ABD-15E0-992D-317738DF9CE8}"/>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1">
              <a:extLst>
                <a:ext uri="{FF2B5EF4-FFF2-40B4-BE49-F238E27FC236}">
                  <a16:creationId xmlns:a16="http://schemas.microsoft.com/office/drawing/2014/main" id="{D348A1FB-5BF3-7DA0-9DB6-916FA17D98EF}"/>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pic>
        <p:nvPicPr>
          <p:cNvPr id="16" name="Content Placeholder 15">
            <a:extLst>
              <a:ext uri="{FF2B5EF4-FFF2-40B4-BE49-F238E27FC236}">
                <a16:creationId xmlns:a16="http://schemas.microsoft.com/office/drawing/2014/main" id="{0ABF9DC0-443B-3688-6EA5-06D2FF592DA9}"/>
              </a:ext>
            </a:extLst>
          </p:cNvPr>
          <p:cNvPicPr>
            <a:picLocks noGrp="1" noChangeAspect="1"/>
          </p:cNvPicPr>
          <p:nvPr>
            <p:ph sz="quarter" idx="13"/>
          </p:nvPr>
        </p:nvPicPr>
        <p:blipFill>
          <a:blip r:embed="rId4">
            <a:extLst>
              <a:ext uri="{28A0092B-C50C-407E-A947-70E740481C1C}">
                <a14:useLocalDpi xmlns:a14="http://schemas.microsoft.com/office/drawing/2010/main" val="0"/>
              </a:ext>
            </a:extLst>
          </a:blip>
          <a:stretch>
            <a:fillRect/>
          </a:stretch>
        </p:blipFill>
        <p:spPr>
          <a:xfrm>
            <a:off x="3679031" y="195262"/>
            <a:ext cx="8084343" cy="6188705"/>
          </a:xfrm>
        </p:spPr>
      </p:pic>
    </p:spTree>
    <p:extLst>
      <p:ext uri="{BB962C8B-B14F-4D97-AF65-F5344CB8AC3E}">
        <p14:creationId xmlns:p14="http://schemas.microsoft.com/office/powerpoint/2010/main" val="8999539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p:txBody>
          <a:bodyPr/>
          <a:lstStyle/>
          <a:p>
            <a:r>
              <a:rPr lang="en-US" dirty="0"/>
              <a:t>Tools &amp; Technologies</a:t>
            </a:r>
          </a:p>
        </p:txBody>
      </p:sp>
      <p:pic>
        <p:nvPicPr>
          <p:cNvPr id="12" name="Content Placeholder 10">
            <a:extLst>
              <a:ext uri="{FF2B5EF4-FFF2-40B4-BE49-F238E27FC236}">
                <a16:creationId xmlns:a16="http://schemas.microsoft.com/office/drawing/2014/main" id="{CD1F3ECB-C1E1-B4B1-3A6C-E79BB7B18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DB6B6DEC-1E81-60F1-D504-9E596577252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8/23/2024</a:t>
            </a:fld>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16BFC373-CDFB-781F-760E-A0CACC017750}"/>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37</a:t>
            </a:fld>
            <a:endParaRPr lang="en-US" sz="1400" b="1" dirty="0">
              <a:solidFill>
                <a:schemeClr val="bg1"/>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4B6E2CF3-24EE-B66C-C77B-942D66E21C28}"/>
              </a:ext>
            </a:extLst>
          </p:cNvPr>
          <p:cNvSpPr txBox="1">
            <a:spLocks/>
          </p:cNvSpPr>
          <p:nvPr/>
        </p:nvSpPr>
        <p:spPr>
          <a:xfrm>
            <a:off x="842730" y="2393103"/>
            <a:ext cx="6657975" cy="3619499"/>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Frontend - JavaScript &amp; React</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Backend - Python &amp; Django</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Database – Postgres SQL</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US" sz="2200" dirty="0">
                <a:solidFill>
                  <a:schemeClr val="bg1">
                    <a:lumMod val="75000"/>
                    <a:lumOff val="25000"/>
                  </a:schemeClr>
                </a:solidFill>
                <a:latin typeface="Cambria"/>
              </a:rPr>
              <a:t>LLM Model – </a:t>
            </a:r>
            <a:r>
              <a:rPr kumimoji="0" lang="en-US" sz="22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Llama</a:t>
            </a:r>
          </a:p>
          <a:p>
            <a:pPr marL="342900" indent="-342900" algn="l">
              <a:buFont typeface="Arial" panose="020B0604020202020204" pitchFamily="34" charset="0"/>
              <a:buChar char="•"/>
              <a:defRPr/>
            </a:pPr>
            <a:r>
              <a:rPr kumimoji="0" lang="en-US" sz="22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Fine-Tuning – Vertex AI</a:t>
            </a:r>
            <a:endParaRPr kumimoji="0" lang="en-US" sz="2200" b="0" i="0" u="none" strike="noStrike" kern="1200" cap="none" spc="0" normalizeH="0" baseline="0" noProof="0" dirty="0">
              <a:ln>
                <a:noFill/>
              </a:ln>
              <a:solidFill>
                <a:srgbClr val="5A5A5A"/>
              </a:solidFill>
              <a:effectLst/>
              <a:uLnTx/>
              <a:uFillTx/>
              <a:latin typeface="Cambria"/>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US" sz="2200" dirty="0">
                <a:solidFill>
                  <a:schemeClr val="bg1">
                    <a:lumMod val="75000"/>
                    <a:lumOff val="25000"/>
                  </a:schemeClr>
                </a:solidFill>
                <a:latin typeface="Cambria"/>
              </a:rPr>
              <a:t>Prompt Engineering Techniques</a:t>
            </a:r>
          </a:p>
          <a:p>
            <a:pPr marL="800100" lvl="1" indent="-342900" algn="l">
              <a:buFont typeface="Arial" panose="020B0604020202020204" pitchFamily="34" charset="0"/>
              <a:buChar char="•"/>
              <a:defRPr/>
            </a:pPr>
            <a:r>
              <a:rPr lang="en-US" sz="1800" dirty="0">
                <a:solidFill>
                  <a:schemeClr val="bg1">
                    <a:lumMod val="75000"/>
                    <a:lumOff val="25000"/>
                  </a:schemeClr>
                </a:solidFill>
                <a:latin typeface="Cambria"/>
              </a:rPr>
              <a:t>Zero-Shot Prompting, Few-Shot Prompting </a:t>
            </a:r>
          </a:p>
          <a:p>
            <a:pPr marL="342900" indent="-342900" algn="l">
              <a:buFont typeface="Arial" panose="020B0604020202020204" pitchFamily="34" charset="0"/>
              <a:buChar char="•"/>
              <a:defRPr/>
            </a:pPr>
            <a:r>
              <a:rPr lang="en-US" sz="2200" dirty="0">
                <a:solidFill>
                  <a:schemeClr val="bg1">
                    <a:lumMod val="75000"/>
                    <a:lumOff val="25000"/>
                  </a:schemeClr>
                </a:solidFill>
                <a:latin typeface="Cambria"/>
              </a:rPr>
              <a:t>Hosting – Azure, Hugging Face</a:t>
            </a:r>
          </a:p>
          <a:p>
            <a:pPr marL="342900" indent="-342900" algn="l">
              <a:buFont typeface="Arial" panose="020B0604020202020204" pitchFamily="34" charset="0"/>
              <a:buChar char="•"/>
              <a:defRPr/>
            </a:pPr>
            <a:r>
              <a:rPr lang="en-US" sz="2200" dirty="0">
                <a:solidFill>
                  <a:schemeClr val="bg1">
                    <a:lumMod val="75000"/>
                    <a:lumOff val="25000"/>
                  </a:schemeClr>
                </a:solidFill>
                <a:latin typeface="Cambria"/>
              </a:rPr>
              <a:t>CI/CD – GitHub, Docker, Kubernetes</a:t>
            </a:r>
          </a:p>
        </p:txBody>
      </p:sp>
      <p:sp>
        <p:nvSpPr>
          <p:cNvPr id="4" name="Rectangle 3">
            <a:extLst>
              <a:ext uri="{FF2B5EF4-FFF2-40B4-BE49-F238E27FC236}">
                <a16:creationId xmlns:a16="http://schemas.microsoft.com/office/drawing/2014/main" id="{4E3A8160-F54C-2AB8-4FB0-2A6A9D7DFD68}"/>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IT21118340</a:t>
            </a:r>
            <a:r>
              <a:rPr lang="en-US" sz="1800" dirty="0">
                <a:solidFill>
                  <a:schemeClr val="bg1"/>
                </a:solidFill>
              </a:rPr>
              <a:t>   |   </a:t>
            </a:r>
            <a:r>
              <a:rPr lang="en-US" dirty="0">
                <a:solidFill>
                  <a:schemeClr val="bg1"/>
                </a:solidFill>
              </a:rPr>
              <a:t>S. A. D. S. Kumarathunga</a:t>
            </a:r>
            <a:r>
              <a:rPr lang="en-US" sz="1800" b="1" dirty="0">
                <a:solidFill>
                  <a:schemeClr val="bg1"/>
                </a:solidFill>
              </a:rPr>
              <a:t>   </a:t>
            </a:r>
            <a:r>
              <a:rPr lang="en-US" sz="1800" dirty="0">
                <a:solidFill>
                  <a:schemeClr val="bg1"/>
                </a:solidFill>
              </a:rPr>
              <a:t>|   </a:t>
            </a:r>
            <a:r>
              <a:rPr lang="en-US" dirty="0">
                <a:solidFill>
                  <a:schemeClr val="bg1"/>
                </a:solidFill>
              </a:rPr>
              <a:t>24-25J-027</a:t>
            </a:r>
            <a:endParaRPr lang="en-US" sz="1800" b="0" dirty="0">
              <a:solidFill>
                <a:schemeClr val="bg1"/>
              </a:solidFill>
            </a:endParaRPr>
          </a:p>
        </p:txBody>
      </p:sp>
      <p:pic>
        <p:nvPicPr>
          <p:cNvPr id="7" name="Picture 6">
            <a:extLst>
              <a:ext uri="{FF2B5EF4-FFF2-40B4-BE49-F238E27FC236}">
                <a16:creationId xmlns:a16="http://schemas.microsoft.com/office/drawing/2014/main" id="{6F7FEFF6-98FA-D81A-3071-4C34A2A00825}"/>
              </a:ext>
            </a:extLst>
          </p:cNvPr>
          <p:cNvPicPr>
            <a:picLocks noChangeAspect="1"/>
          </p:cNvPicPr>
          <p:nvPr/>
        </p:nvPicPr>
        <p:blipFill rotWithShape="1">
          <a:blip r:embed="rId4">
            <a:extLst>
              <a:ext uri="{28A0092B-C50C-407E-A947-70E740481C1C}">
                <a14:useLocalDpi xmlns:a14="http://schemas.microsoft.com/office/drawing/2010/main" val="0"/>
              </a:ext>
            </a:extLst>
          </a:blip>
          <a:srcRect l="14687" t="21561" r="12714" b="19845"/>
          <a:stretch/>
        </p:blipFill>
        <p:spPr>
          <a:xfrm>
            <a:off x="8505351" y="4759957"/>
            <a:ext cx="1961675" cy="831218"/>
          </a:xfrm>
          <a:prstGeom prst="rect">
            <a:avLst/>
          </a:prstGeom>
          <a:ln>
            <a:solidFill>
              <a:schemeClr val="bg1"/>
            </a:solidFill>
          </a:ln>
        </p:spPr>
      </p:pic>
      <p:pic>
        <p:nvPicPr>
          <p:cNvPr id="9" name="Picture 8">
            <a:extLst>
              <a:ext uri="{FF2B5EF4-FFF2-40B4-BE49-F238E27FC236}">
                <a16:creationId xmlns:a16="http://schemas.microsoft.com/office/drawing/2014/main" id="{2D46F479-BAC6-8F3E-2DEE-C0CA31624D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6703" y="3429000"/>
            <a:ext cx="1162997" cy="952500"/>
          </a:xfrm>
          <a:prstGeom prst="rect">
            <a:avLst/>
          </a:prstGeom>
        </p:spPr>
      </p:pic>
      <p:pic>
        <p:nvPicPr>
          <p:cNvPr id="11" name="Picture 10">
            <a:extLst>
              <a:ext uri="{FF2B5EF4-FFF2-40B4-BE49-F238E27FC236}">
                <a16:creationId xmlns:a16="http://schemas.microsoft.com/office/drawing/2014/main" id="{A930CECF-E982-3CE1-BD15-915F2BD390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85055" y="3457917"/>
            <a:ext cx="797052" cy="923583"/>
          </a:xfrm>
          <a:prstGeom prst="rect">
            <a:avLst/>
          </a:prstGeom>
        </p:spPr>
      </p:pic>
      <p:pic>
        <p:nvPicPr>
          <p:cNvPr id="16" name="Picture 15">
            <a:extLst>
              <a:ext uri="{FF2B5EF4-FFF2-40B4-BE49-F238E27FC236}">
                <a16:creationId xmlns:a16="http://schemas.microsoft.com/office/drawing/2014/main" id="{66ACFFEC-2A4C-EC8C-D628-C77F1EAE3CA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95698" y="3350183"/>
            <a:ext cx="1094260" cy="1094260"/>
          </a:xfrm>
          <a:prstGeom prst="rect">
            <a:avLst/>
          </a:prstGeom>
        </p:spPr>
      </p:pic>
      <p:pic>
        <p:nvPicPr>
          <p:cNvPr id="18" name="Picture 17">
            <a:extLst>
              <a:ext uri="{FF2B5EF4-FFF2-40B4-BE49-F238E27FC236}">
                <a16:creationId xmlns:a16="http://schemas.microsoft.com/office/drawing/2014/main" id="{45731E36-B381-AD4D-9119-A7CCB3328B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510838" y="3372803"/>
            <a:ext cx="1623906" cy="913447"/>
          </a:xfrm>
          <a:prstGeom prst="rect">
            <a:avLst/>
          </a:prstGeom>
        </p:spPr>
      </p:pic>
      <p:pic>
        <p:nvPicPr>
          <p:cNvPr id="23" name="Picture 22">
            <a:extLst>
              <a:ext uri="{FF2B5EF4-FFF2-40B4-BE49-F238E27FC236}">
                <a16:creationId xmlns:a16="http://schemas.microsoft.com/office/drawing/2014/main" id="{4654512B-FD2F-282F-B01A-30264AC0A3D3}"/>
              </a:ext>
            </a:extLst>
          </p:cNvPr>
          <p:cNvPicPr>
            <a:picLocks noChangeAspect="1"/>
          </p:cNvPicPr>
          <p:nvPr/>
        </p:nvPicPr>
        <p:blipFill rotWithShape="1">
          <a:blip r:embed="rId9">
            <a:extLst>
              <a:ext uri="{28A0092B-C50C-407E-A947-70E740481C1C}">
                <a14:useLocalDpi xmlns:a14="http://schemas.microsoft.com/office/drawing/2010/main" val="0"/>
              </a:ext>
            </a:extLst>
          </a:blip>
          <a:srcRect l="30400" t="19689" r="26874" b="35699"/>
          <a:stretch/>
        </p:blipFill>
        <p:spPr>
          <a:xfrm>
            <a:off x="6270730" y="4684523"/>
            <a:ext cx="2029615" cy="1059603"/>
          </a:xfrm>
          <a:prstGeom prst="rect">
            <a:avLst/>
          </a:prstGeom>
          <a:ln>
            <a:solidFill>
              <a:schemeClr val="bg1"/>
            </a:solidFill>
          </a:ln>
        </p:spPr>
      </p:pic>
      <p:pic>
        <p:nvPicPr>
          <p:cNvPr id="10" name="Picture 9">
            <a:extLst>
              <a:ext uri="{FF2B5EF4-FFF2-40B4-BE49-F238E27FC236}">
                <a16:creationId xmlns:a16="http://schemas.microsoft.com/office/drawing/2014/main" id="{41CE0740-7445-8F74-7A80-99662C3B4360}"/>
              </a:ext>
            </a:extLst>
          </p:cNvPr>
          <p:cNvPicPr>
            <a:picLocks noChangeAspect="1"/>
          </p:cNvPicPr>
          <p:nvPr/>
        </p:nvPicPr>
        <p:blipFill rotWithShape="1">
          <a:blip r:embed="rId10">
            <a:extLst>
              <a:ext uri="{28A0092B-C50C-407E-A947-70E740481C1C}">
                <a14:useLocalDpi xmlns:a14="http://schemas.microsoft.com/office/drawing/2010/main" val="0"/>
              </a:ext>
            </a:extLst>
          </a:blip>
          <a:srcRect l="25949" t="14920" r="24472" b="13709"/>
          <a:stretch/>
        </p:blipFill>
        <p:spPr>
          <a:xfrm>
            <a:off x="10670087" y="4684523"/>
            <a:ext cx="1313180" cy="989077"/>
          </a:xfrm>
          <a:prstGeom prst="rect">
            <a:avLst/>
          </a:prstGeom>
          <a:ln>
            <a:solidFill>
              <a:schemeClr val="bg1"/>
            </a:solidFill>
          </a:ln>
        </p:spPr>
      </p:pic>
    </p:spTree>
    <p:extLst>
      <p:ext uri="{BB962C8B-B14F-4D97-AF65-F5344CB8AC3E}">
        <p14:creationId xmlns:p14="http://schemas.microsoft.com/office/powerpoint/2010/main" val="11501290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p:txBody>
          <a:bodyPr/>
          <a:lstStyle/>
          <a:p>
            <a:r>
              <a:rPr lang="en-US" dirty="0"/>
              <a:t>Software</a:t>
            </a:r>
            <a:br>
              <a:rPr lang="en-US" dirty="0"/>
            </a:br>
            <a:r>
              <a:rPr lang="en-US" dirty="0"/>
              <a:t>Specification Requirements</a:t>
            </a:r>
          </a:p>
        </p:txBody>
      </p:sp>
      <p:pic>
        <p:nvPicPr>
          <p:cNvPr id="12" name="Content Placeholder 10">
            <a:extLst>
              <a:ext uri="{FF2B5EF4-FFF2-40B4-BE49-F238E27FC236}">
                <a16:creationId xmlns:a16="http://schemas.microsoft.com/office/drawing/2014/main" id="{CD1F3ECB-C1E1-B4B1-3A6C-E79BB7B18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DB6B6DEC-1E81-60F1-D504-9E596577252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8/23/2024</a:t>
            </a:fld>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16BFC373-CDFB-781F-760E-A0CACC017750}"/>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38</a:t>
            </a:fld>
            <a:endParaRPr lang="en-US" sz="1400" b="1" dirty="0">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4E3A8160-F54C-2AB8-4FB0-2A6A9D7DFD68}"/>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IT21118340</a:t>
            </a:r>
            <a:r>
              <a:rPr lang="en-US" sz="1800" dirty="0">
                <a:solidFill>
                  <a:schemeClr val="bg1"/>
                </a:solidFill>
              </a:rPr>
              <a:t>   |   </a:t>
            </a:r>
            <a:r>
              <a:rPr lang="en-US" dirty="0">
                <a:solidFill>
                  <a:schemeClr val="bg1"/>
                </a:solidFill>
              </a:rPr>
              <a:t>S. A. D. S. Kumarathunga</a:t>
            </a:r>
            <a:r>
              <a:rPr lang="en-US" sz="1800" b="1" dirty="0">
                <a:solidFill>
                  <a:schemeClr val="bg1"/>
                </a:solidFill>
              </a:rPr>
              <a:t>   </a:t>
            </a:r>
            <a:r>
              <a:rPr lang="en-US" sz="1800" dirty="0">
                <a:solidFill>
                  <a:schemeClr val="bg1"/>
                </a:solidFill>
              </a:rPr>
              <a:t>|   </a:t>
            </a:r>
            <a:r>
              <a:rPr lang="en-US" dirty="0">
                <a:solidFill>
                  <a:schemeClr val="bg1"/>
                </a:solidFill>
              </a:rPr>
              <a:t>24-25J-027</a:t>
            </a:r>
            <a:endParaRPr lang="en-US" sz="1800" b="0" dirty="0">
              <a:solidFill>
                <a:schemeClr val="bg1"/>
              </a:solidFill>
            </a:endParaRPr>
          </a:p>
        </p:txBody>
      </p:sp>
      <p:sp>
        <p:nvSpPr>
          <p:cNvPr id="6" name="Subtitle 2">
            <a:extLst>
              <a:ext uri="{FF2B5EF4-FFF2-40B4-BE49-F238E27FC236}">
                <a16:creationId xmlns:a16="http://schemas.microsoft.com/office/drawing/2014/main" id="{3897547B-7194-4968-F9DA-908345435EA4}"/>
              </a:ext>
            </a:extLst>
          </p:cNvPr>
          <p:cNvSpPr txBox="1">
            <a:spLocks/>
          </p:cNvSpPr>
          <p:nvPr/>
        </p:nvSpPr>
        <p:spPr>
          <a:xfrm>
            <a:off x="594360" y="2562225"/>
            <a:ext cx="11035203" cy="2447925"/>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kumimoji="0" lang="en-US" sz="2200" b="1" i="0" u="none" strike="noStrike" kern="1200" cap="none" spc="0" normalizeH="0" baseline="0" noProof="0" dirty="0">
                <a:ln>
                  <a:noFill/>
                </a:ln>
                <a:solidFill>
                  <a:schemeClr val="bg1"/>
                </a:solidFill>
                <a:effectLst/>
                <a:uLnTx/>
                <a:uFillTx/>
                <a:latin typeface="Cambria"/>
                <a:ea typeface="+mn-ea"/>
                <a:cs typeface="+mn-cs"/>
              </a:rPr>
              <a:t>Functional:</a:t>
            </a:r>
          </a:p>
          <a:p>
            <a:pPr marR="0" lvl="0" algn="l" defTabSz="914400" rtl="0" eaLnBrk="1" fontAlgn="auto" latinLnBrk="0" hangingPunct="1">
              <a:lnSpc>
                <a:spcPct val="100000"/>
              </a:lnSpc>
              <a:spcBef>
                <a:spcPct val="20000"/>
              </a:spcBef>
              <a:spcAft>
                <a:spcPts val="0"/>
              </a:spcAft>
              <a:buClrTx/>
              <a:buSzTx/>
              <a:tabLst/>
              <a:defRPr/>
            </a:pPr>
            <a:endParaRPr kumimoji="0" lang="en-US" sz="600" b="1" i="0" u="none" strike="noStrike" kern="1200" cap="none" spc="0" normalizeH="0" baseline="0" noProof="0" dirty="0">
              <a:ln>
                <a:noFill/>
              </a:ln>
              <a:solidFill>
                <a:schemeClr val="bg1"/>
              </a:solidFill>
              <a:effectLst/>
              <a:uLnTx/>
              <a:uFillTx/>
              <a:latin typeface="Cambria"/>
              <a:ea typeface="+mn-ea"/>
              <a:cs typeface="+mn-cs"/>
            </a:endParaRP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2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The system should be able to dynamically generate content given on user's interest and skill level</a:t>
            </a: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2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The system should be able to accurately evaluate user answer without human intervention</a:t>
            </a: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2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The system should be able to give extensive feedback about user's answer</a:t>
            </a:r>
          </a:p>
        </p:txBody>
      </p:sp>
      <p:sp>
        <p:nvSpPr>
          <p:cNvPr id="7" name="Subtitle 2">
            <a:extLst>
              <a:ext uri="{FF2B5EF4-FFF2-40B4-BE49-F238E27FC236}">
                <a16:creationId xmlns:a16="http://schemas.microsoft.com/office/drawing/2014/main" id="{BF241835-64C9-6F16-F4AD-37F37D307C38}"/>
              </a:ext>
            </a:extLst>
          </p:cNvPr>
          <p:cNvSpPr txBox="1">
            <a:spLocks/>
          </p:cNvSpPr>
          <p:nvPr/>
        </p:nvSpPr>
        <p:spPr>
          <a:xfrm>
            <a:off x="594360" y="5371026"/>
            <a:ext cx="11035203" cy="537229"/>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kumimoji="0" lang="en-US" sz="2200" b="1" i="0" u="none" strike="noStrike" kern="1200" cap="none" spc="0" normalizeH="0" baseline="0" noProof="0" dirty="0">
                <a:ln>
                  <a:noFill/>
                </a:ln>
                <a:solidFill>
                  <a:schemeClr val="bg1"/>
                </a:solidFill>
                <a:effectLst/>
                <a:uLnTx/>
                <a:uFillTx/>
                <a:latin typeface="Cambria"/>
                <a:ea typeface="+mn-ea"/>
                <a:cs typeface="+mn-cs"/>
              </a:rPr>
              <a:t>Non Functional:</a:t>
            </a:r>
            <a:r>
              <a:rPr lang="en-US" sz="600" b="1" dirty="0">
                <a:solidFill>
                  <a:schemeClr val="bg1"/>
                </a:solidFill>
                <a:latin typeface="Cambria"/>
              </a:rPr>
              <a:t>      </a:t>
            </a:r>
            <a:r>
              <a:rPr lang="en-US" sz="2200" dirty="0">
                <a:solidFill>
                  <a:schemeClr val="bg1"/>
                </a:solidFill>
                <a:latin typeface="Cambria"/>
              </a:rPr>
              <a:t>Accuracy, Performance, Availability, Usability</a:t>
            </a:r>
            <a:endParaRPr kumimoji="0" lang="en-US" sz="2200" i="0" u="none" strike="noStrike" kern="1200" cap="none" spc="0" normalizeH="0" baseline="0" noProof="0" dirty="0">
              <a:ln>
                <a:noFill/>
              </a:ln>
              <a:solidFill>
                <a:schemeClr val="bg1"/>
              </a:solidFill>
              <a:effectLst/>
              <a:uLnTx/>
              <a:uFillTx/>
              <a:latin typeface="Cambria"/>
              <a:ea typeface="+mn-ea"/>
              <a:cs typeface="+mn-cs"/>
            </a:endParaRPr>
          </a:p>
        </p:txBody>
      </p:sp>
    </p:spTree>
    <p:extLst>
      <p:ext uri="{BB962C8B-B14F-4D97-AF65-F5344CB8AC3E}">
        <p14:creationId xmlns:p14="http://schemas.microsoft.com/office/powerpoint/2010/main" val="25958921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198408"/>
            <a:ext cx="10972800" cy="1611342"/>
          </a:xfrm>
        </p:spPr>
        <p:txBody>
          <a:bodyPr/>
          <a:lstStyle/>
          <a:p>
            <a:r>
              <a:rPr lang="en-US" dirty="0"/>
              <a:t>Other Requirements</a:t>
            </a:r>
          </a:p>
        </p:txBody>
      </p:sp>
      <p:pic>
        <p:nvPicPr>
          <p:cNvPr id="12" name="Content Placeholder 10">
            <a:extLst>
              <a:ext uri="{FF2B5EF4-FFF2-40B4-BE49-F238E27FC236}">
                <a16:creationId xmlns:a16="http://schemas.microsoft.com/office/drawing/2014/main" id="{CD1F3ECB-C1E1-B4B1-3A6C-E79BB7B18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DB6B6DEC-1E81-60F1-D504-9E596577252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8/23/2024</a:t>
            </a:fld>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16BFC373-CDFB-781F-760E-A0CACC017750}"/>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39</a:t>
            </a:fld>
            <a:endParaRPr lang="en-US" sz="1400" b="1" dirty="0">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4E3A8160-F54C-2AB8-4FB0-2A6A9D7DFD68}"/>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IT21118340</a:t>
            </a:r>
            <a:r>
              <a:rPr lang="en-US" sz="1800" dirty="0">
                <a:solidFill>
                  <a:schemeClr val="bg1"/>
                </a:solidFill>
              </a:rPr>
              <a:t>   |   </a:t>
            </a:r>
            <a:r>
              <a:rPr lang="en-US" dirty="0">
                <a:solidFill>
                  <a:schemeClr val="bg1"/>
                </a:solidFill>
              </a:rPr>
              <a:t>S. A. D. S. Kumarathunga</a:t>
            </a:r>
            <a:r>
              <a:rPr lang="en-US" sz="1800" b="1" dirty="0">
                <a:solidFill>
                  <a:schemeClr val="bg1"/>
                </a:solidFill>
              </a:rPr>
              <a:t>   </a:t>
            </a:r>
            <a:r>
              <a:rPr lang="en-US" sz="1800" dirty="0">
                <a:solidFill>
                  <a:schemeClr val="bg1"/>
                </a:solidFill>
              </a:rPr>
              <a:t>|   </a:t>
            </a:r>
            <a:r>
              <a:rPr lang="en-US" dirty="0">
                <a:solidFill>
                  <a:schemeClr val="bg1"/>
                </a:solidFill>
              </a:rPr>
              <a:t>24-25J-027</a:t>
            </a:r>
            <a:endParaRPr lang="en-US" sz="1800" b="0" dirty="0">
              <a:solidFill>
                <a:schemeClr val="bg1"/>
              </a:solidFill>
            </a:endParaRPr>
          </a:p>
        </p:txBody>
      </p:sp>
      <p:sp>
        <p:nvSpPr>
          <p:cNvPr id="6" name="Subtitle 2">
            <a:extLst>
              <a:ext uri="{FF2B5EF4-FFF2-40B4-BE49-F238E27FC236}">
                <a16:creationId xmlns:a16="http://schemas.microsoft.com/office/drawing/2014/main" id="{3897547B-7194-4968-F9DA-908345435EA4}"/>
              </a:ext>
            </a:extLst>
          </p:cNvPr>
          <p:cNvSpPr txBox="1">
            <a:spLocks/>
          </p:cNvSpPr>
          <p:nvPr/>
        </p:nvSpPr>
        <p:spPr>
          <a:xfrm>
            <a:off x="594361" y="2562226"/>
            <a:ext cx="4834889" cy="2609850"/>
          </a:xfrm>
          <a:prstGeom prst="rect">
            <a:avLst/>
          </a:prstGeom>
          <a:ln>
            <a:solidFill>
              <a:schemeClr val="bg1"/>
            </a:solidFill>
          </a:ln>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kumimoji="0" lang="en-US" sz="2200" b="1" i="0" u="none" strike="noStrike" kern="1200" cap="none" spc="0" normalizeH="0" baseline="0" noProof="0" dirty="0">
                <a:solidFill>
                  <a:sysClr val="windowText" lastClr="000000"/>
                </a:solidFill>
                <a:effectLst/>
                <a:uLnTx/>
                <a:uFillTx/>
                <a:latin typeface="Cambria"/>
                <a:ea typeface="+mn-ea"/>
                <a:cs typeface="+mn-cs"/>
              </a:rPr>
              <a:t>Software:</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dirty="0">
                <a:solidFill>
                  <a:sysClr val="windowText" lastClr="000000"/>
                </a:solidFill>
                <a:effectLst/>
                <a:uLnTx/>
                <a:uFillTx/>
                <a:latin typeface="Cambria"/>
                <a:ea typeface="+mn-ea"/>
                <a:cs typeface="+mn-cs"/>
              </a:rPr>
              <a:t>Languages: JavaScript &amp; Python</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dirty="0">
                <a:solidFill>
                  <a:sysClr val="windowText" lastClr="000000"/>
                </a:solidFill>
                <a:effectLst/>
                <a:uLnTx/>
                <a:uFillTx/>
                <a:latin typeface="Cambria"/>
                <a:ea typeface="+mn-ea"/>
                <a:cs typeface="+mn-cs"/>
              </a:rPr>
              <a:t>Web </a:t>
            </a:r>
            <a:r>
              <a:rPr lang="en-US" sz="2200" dirty="0">
                <a:solidFill>
                  <a:sysClr val="windowText" lastClr="000000"/>
                </a:solidFill>
                <a:latin typeface="Cambria"/>
              </a:rPr>
              <a:t>Frameworks: React &amp; Django</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US" sz="2200" dirty="0">
                <a:solidFill>
                  <a:sysClr val="windowText" lastClr="000000"/>
                </a:solidFill>
                <a:latin typeface="Cambria"/>
              </a:rPr>
              <a:t>Database: </a:t>
            </a:r>
            <a:r>
              <a:rPr lang="en-US" sz="2200" dirty="0" err="1">
                <a:solidFill>
                  <a:sysClr val="windowText" lastClr="000000"/>
                </a:solidFill>
                <a:latin typeface="Cambria"/>
              </a:rPr>
              <a:t>PostgresSQL</a:t>
            </a:r>
            <a:endParaRPr lang="en-US" sz="2200" dirty="0">
              <a:solidFill>
                <a:sysClr val="windowText" lastClr="000000"/>
              </a:solidFill>
              <a:latin typeface="Cambria"/>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US" sz="2200" dirty="0">
                <a:solidFill>
                  <a:sysClr val="windowText" lastClr="000000"/>
                </a:solidFill>
                <a:latin typeface="Cambria"/>
              </a:rPr>
              <a:t>AI/ML: Llama, Vertex AI, </a:t>
            </a:r>
            <a:r>
              <a:rPr lang="en-US" sz="2200" dirty="0" err="1">
                <a:solidFill>
                  <a:sysClr val="windowText" lastClr="000000"/>
                </a:solidFill>
                <a:latin typeface="Cambria"/>
              </a:rPr>
              <a:t>LangChain</a:t>
            </a:r>
            <a:endParaRPr lang="en-US" sz="2200" dirty="0">
              <a:solidFill>
                <a:sysClr val="windowText" lastClr="000000"/>
              </a:solidFill>
              <a:latin typeface="Cambria"/>
            </a:endParaRPr>
          </a:p>
          <a:p>
            <a:pPr marL="342900" indent="-342900" algn="l">
              <a:buFont typeface="Arial" panose="020B0604020202020204" pitchFamily="34" charset="0"/>
              <a:buChar char="•"/>
              <a:defRPr/>
            </a:pPr>
            <a:r>
              <a:rPr lang="en-US" sz="2200" dirty="0">
                <a:solidFill>
                  <a:sysClr val="windowText" lastClr="000000"/>
                </a:solidFill>
                <a:latin typeface="Cambria"/>
              </a:rPr>
              <a:t>CI/CD – GitHub, Docker, Kubernetes</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2200" i="0" u="none" strike="noStrike" kern="1200" cap="none" spc="0" normalizeH="0" baseline="0" noProof="0" dirty="0">
              <a:solidFill>
                <a:sysClr val="windowText" lastClr="000000"/>
              </a:solidFill>
              <a:effectLst/>
              <a:uLnTx/>
              <a:uFillTx/>
              <a:latin typeface="Cambria"/>
              <a:ea typeface="+mn-ea"/>
              <a:cs typeface="+mn-cs"/>
            </a:endParaRPr>
          </a:p>
          <a:p>
            <a:pPr marR="0" lvl="0" algn="l" defTabSz="914400" rtl="0" eaLnBrk="1" fontAlgn="auto" latinLnBrk="0" hangingPunct="1">
              <a:lnSpc>
                <a:spcPct val="100000"/>
              </a:lnSpc>
              <a:spcBef>
                <a:spcPct val="20000"/>
              </a:spcBef>
              <a:spcAft>
                <a:spcPts val="0"/>
              </a:spcAft>
              <a:buClrTx/>
              <a:buSzTx/>
              <a:tabLst/>
              <a:defRPr/>
            </a:pPr>
            <a:endParaRPr kumimoji="0" lang="en-US" sz="600" b="1" i="0" u="none" strike="noStrike" kern="1200" cap="none" spc="0" normalizeH="0" baseline="0" noProof="0" dirty="0">
              <a:solidFill>
                <a:sysClr val="windowText" lastClr="000000"/>
              </a:solidFill>
              <a:effectLst/>
              <a:uLnTx/>
              <a:uFillTx/>
              <a:latin typeface="Cambria"/>
              <a:ea typeface="+mn-ea"/>
              <a:cs typeface="+mn-cs"/>
            </a:endParaRP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endParaRPr kumimoji="0" lang="en-US" sz="2200" b="0" i="0" u="none" strike="noStrike" kern="1200" cap="none" spc="0" normalizeH="0" baseline="0" noProof="0" dirty="0">
              <a:solidFill>
                <a:sysClr val="windowText" lastClr="000000"/>
              </a:solidFill>
              <a:effectLst/>
              <a:uLnTx/>
              <a:uFillTx/>
              <a:latin typeface="Cambria"/>
              <a:ea typeface="+mn-ea"/>
              <a:cs typeface="+mn-cs"/>
            </a:endParaRPr>
          </a:p>
        </p:txBody>
      </p:sp>
      <p:sp>
        <p:nvSpPr>
          <p:cNvPr id="3" name="Subtitle 2">
            <a:extLst>
              <a:ext uri="{FF2B5EF4-FFF2-40B4-BE49-F238E27FC236}">
                <a16:creationId xmlns:a16="http://schemas.microsoft.com/office/drawing/2014/main" id="{75814990-BB72-48CB-DECF-5A91EE5C6B9F}"/>
              </a:ext>
            </a:extLst>
          </p:cNvPr>
          <p:cNvSpPr txBox="1">
            <a:spLocks/>
          </p:cNvSpPr>
          <p:nvPr/>
        </p:nvSpPr>
        <p:spPr>
          <a:xfrm>
            <a:off x="6065521" y="2562225"/>
            <a:ext cx="5097780" cy="2486025"/>
          </a:xfrm>
          <a:prstGeom prst="rect">
            <a:avLst/>
          </a:prstGeom>
          <a:ln>
            <a:solidFill>
              <a:schemeClr val="bg1"/>
            </a:solidFill>
          </a:ln>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kumimoji="0" lang="en-US" sz="2200" b="1" i="0" u="none" strike="noStrike" kern="1200" cap="none" spc="0" normalizeH="0" baseline="0" noProof="0" dirty="0">
                <a:ln>
                  <a:noFill/>
                </a:ln>
                <a:solidFill>
                  <a:schemeClr val="bg1"/>
                </a:solidFill>
                <a:effectLst/>
                <a:uLnTx/>
                <a:uFillTx/>
                <a:latin typeface="Cambria"/>
                <a:ea typeface="+mn-ea"/>
                <a:cs typeface="+mn-cs"/>
              </a:rPr>
              <a:t>Personal:</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dirty="0">
                <a:ln>
                  <a:noFill/>
                </a:ln>
                <a:solidFill>
                  <a:schemeClr val="bg1"/>
                </a:solidFill>
                <a:effectLst/>
                <a:uLnTx/>
                <a:uFillTx/>
                <a:latin typeface="Cambria"/>
                <a:ea typeface="+mn-ea"/>
                <a:cs typeface="+mn-cs"/>
              </a:rPr>
              <a:t>Expertise in </a:t>
            </a:r>
          </a:p>
          <a:p>
            <a:pPr marL="1257300" lvl="1" indent="-342900" algn="l">
              <a:buFont typeface="Courier New" panose="02070309020205020404" pitchFamily="49" charset="0"/>
              <a:buChar char="o"/>
              <a:defRPr/>
            </a:pPr>
            <a:r>
              <a:rPr lang="en-US" sz="2200" dirty="0">
                <a:solidFill>
                  <a:schemeClr val="bg1"/>
                </a:solidFill>
                <a:latin typeface="Cambria"/>
              </a:rPr>
              <a:t>Web frameworks</a:t>
            </a:r>
          </a:p>
          <a:p>
            <a:pPr marL="1257300" lvl="1" indent="-342900" algn="l">
              <a:buFont typeface="Courier New" panose="02070309020205020404" pitchFamily="49" charset="0"/>
              <a:buChar char="o"/>
              <a:defRPr/>
            </a:pPr>
            <a:r>
              <a:rPr lang="en-US" sz="2200" dirty="0">
                <a:solidFill>
                  <a:schemeClr val="bg1"/>
                </a:solidFill>
                <a:latin typeface="Cambria"/>
              </a:rPr>
              <a:t>LLM related tools</a:t>
            </a:r>
          </a:p>
          <a:p>
            <a:pPr marL="1257300" lvl="1" indent="-342900" algn="l">
              <a:buFont typeface="Courier New" panose="02070309020205020404" pitchFamily="49" charset="0"/>
              <a:buChar char="o"/>
              <a:defRPr/>
            </a:pPr>
            <a:r>
              <a:rPr lang="en-US" sz="2200" dirty="0">
                <a:solidFill>
                  <a:schemeClr val="bg1"/>
                </a:solidFill>
                <a:latin typeface="Cambria"/>
              </a:rPr>
              <a:t>Database Design</a:t>
            </a:r>
          </a:p>
          <a:p>
            <a:pPr marL="1257300" lvl="1" indent="-342900" algn="l">
              <a:buFont typeface="Courier New" panose="02070309020205020404" pitchFamily="49" charset="0"/>
              <a:buChar char="o"/>
              <a:defRPr/>
            </a:pPr>
            <a:r>
              <a:rPr kumimoji="0" lang="en-US" sz="2200" i="0" u="none" strike="noStrike" kern="1200" cap="none" spc="0" normalizeH="0" baseline="0" noProof="0" dirty="0">
                <a:ln>
                  <a:noFill/>
                </a:ln>
                <a:solidFill>
                  <a:schemeClr val="bg1"/>
                </a:solidFill>
                <a:effectLst/>
                <a:uLnTx/>
                <a:uFillTx/>
                <a:latin typeface="Cambria"/>
                <a:ea typeface="+mn-ea"/>
                <a:cs typeface="+mn-cs"/>
              </a:rPr>
              <a:t>System Design &amp; Deployment </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2200" i="0" u="none" strike="noStrike" kern="1200" cap="none" spc="0" normalizeH="0" baseline="0" noProof="0" dirty="0">
              <a:ln>
                <a:noFill/>
              </a:ln>
              <a:solidFill>
                <a:schemeClr val="bg1"/>
              </a:solidFill>
              <a:effectLst/>
              <a:uLnTx/>
              <a:uFillTx/>
              <a:latin typeface="Cambria"/>
              <a:ea typeface="+mn-ea"/>
              <a:cs typeface="+mn-cs"/>
            </a:endParaRPr>
          </a:p>
          <a:p>
            <a:pPr marR="0" lvl="0" algn="l" defTabSz="914400" rtl="0" eaLnBrk="1" fontAlgn="auto" latinLnBrk="0" hangingPunct="1">
              <a:lnSpc>
                <a:spcPct val="100000"/>
              </a:lnSpc>
              <a:spcBef>
                <a:spcPct val="20000"/>
              </a:spcBef>
              <a:spcAft>
                <a:spcPts val="0"/>
              </a:spcAft>
              <a:buClrTx/>
              <a:buSzTx/>
              <a:tabLst/>
              <a:defRPr/>
            </a:pPr>
            <a:endParaRPr kumimoji="0" lang="en-US" sz="600" b="1" i="0" u="none" strike="noStrike" kern="1200" cap="none" spc="0" normalizeH="0" baseline="0" noProof="0" dirty="0">
              <a:ln>
                <a:noFill/>
              </a:ln>
              <a:solidFill>
                <a:schemeClr val="bg1"/>
              </a:solidFill>
              <a:effectLst/>
              <a:uLnTx/>
              <a:uFillTx/>
              <a:latin typeface="Cambria"/>
              <a:ea typeface="+mn-ea"/>
              <a:cs typeface="+mn-cs"/>
            </a:endParaRP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endParaRPr kumimoji="0" lang="en-US" sz="2200" b="0" i="0" u="none" strike="noStrike" kern="1200" cap="none" spc="0" normalizeH="0" baseline="0" noProof="0" dirty="0">
              <a:ln>
                <a:noFill/>
              </a:ln>
              <a:solidFill>
                <a:schemeClr val="bg1">
                  <a:lumMod val="75000"/>
                  <a:lumOff val="25000"/>
                </a:schemeClr>
              </a:solidFill>
              <a:effectLst/>
              <a:uLnTx/>
              <a:uFillTx/>
              <a:latin typeface="Cambria"/>
              <a:ea typeface="+mn-ea"/>
              <a:cs typeface="+mn-cs"/>
            </a:endParaRPr>
          </a:p>
        </p:txBody>
      </p:sp>
    </p:spTree>
    <p:extLst>
      <p:ext uri="{BB962C8B-B14F-4D97-AF65-F5344CB8AC3E}">
        <p14:creationId xmlns:p14="http://schemas.microsoft.com/office/powerpoint/2010/main" val="490283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0873740" cy="1680205"/>
          </a:xfrm>
        </p:spPr>
        <p:txBody>
          <a:bodyPr/>
          <a:lstStyle/>
          <a:p>
            <a:r>
              <a:rPr lang="en-US" dirty="0"/>
              <a:t>Research Problem</a:t>
            </a:r>
          </a:p>
        </p:txBody>
      </p:sp>
      <p:sp>
        <p:nvSpPr>
          <p:cNvPr id="7" name="Text Placeholder 6">
            <a:extLst>
              <a:ext uri="{FF2B5EF4-FFF2-40B4-BE49-F238E27FC236}">
                <a16:creationId xmlns:a16="http://schemas.microsoft.com/office/drawing/2014/main" id="{F70BD87D-F7DA-961B-4024-A354DC87D168}"/>
              </a:ext>
            </a:extLst>
          </p:cNvPr>
          <p:cNvSpPr>
            <a:spLocks noGrp="1"/>
          </p:cNvSpPr>
          <p:nvPr>
            <p:ph sz="quarter" idx="13"/>
          </p:nvPr>
        </p:nvSpPr>
        <p:spPr>
          <a:xfrm>
            <a:off x="2314575" y="2281238"/>
            <a:ext cx="9525000" cy="3700462"/>
          </a:xfrm>
        </p:spPr>
        <p:txBody>
          <a:bodyPr>
            <a:normAutofit lnSpcReduction="10000"/>
          </a:bodyPr>
          <a:lstStyle/>
          <a:p>
            <a:r>
              <a:rPr lang="en-US" dirty="0">
                <a:solidFill>
                  <a:schemeClr val="bg1">
                    <a:lumMod val="75000"/>
                    <a:lumOff val="25000"/>
                  </a:schemeClr>
                </a:solidFill>
                <a:latin typeface="Cambria" panose="02040503050406030204" pitchFamily="18" charset="0"/>
                <a:ea typeface="Cambria" panose="02040503050406030204" pitchFamily="18" charset="0"/>
              </a:rPr>
              <a:t>Proficiency in English required for higher education &amp; professionalism. </a:t>
            </a:r>
          </a:p>
          <a:p>
            <a:r>
              <a:rPr lang="en-US" dirty="0">
                <a:solidFill>
                  <a:schemeClr val="bg1">
                    <a:lumMod val="75000"/>
                    <a:lumOff val="25000"/>
                  </a:schemeClr>
                </a:solidFill>
                <a:latin typeface="Cambria" panose="02040503050406030204" pitchFamily="18" charset="0"/>
                <a:ea typeface="Cambria" panose="02040503050406030204" pitchFamily="18" charset="0"/>
              </a:rPr>
              <a:t>Reading &amp; comprehension skills vital for academic success &amp; critical thinking.</a:t>
            </a:r>
          </a:p>
          <a:p>
            <a:r>
              <a:rPr lang="en-US" dirty="0">
                <a:solidFill>
                  <a:schemeClr val="bg1">
                    <a:lumMod val="75000"/>
                    <a:lumOff val="25000"/>
                  </a:schemeClr>
                </a:solidFill>
                <a:latin typeface="Cambria" panose="02040503050406030204" pitchFamily="18" charset="0"/>
                <a:ea typeface="Cambria" panose="02040503050406030204" pitchFamily="18" charset="0"/>
              </a:rPr>
              <a:t>Current educational tools do not adequately address the needs of  English learners in terms of comprehension.</a:t>
            </a:r>
          </a:p>
          <a:p>
            <a:r>
              <a:rPr lang="en-US" dirty="0">
                <a:solidFill>
                  <a:schemeClr val="bg1">
                    <a:lumMod val="75000"/>
                    <a:lumOff val="25000"/>
                  </a:schemeClr>
                </a:solidFill>
                <a:latin typeface="Cambria" panose="02040503050406030204" pitchFamily="18" charset="0"/>
                <a:ea typeface="Cambria" panose="02040503050406030204" pitchFamily="18" charset="0"/>
              </a:rPr>
              <a:t>Challenges:</a:t>
            </a:r>
          </a:p>
          <a:p>
            <a:pPr lvl="1">
              <a:buFont typeface="Courier New" panose="02070309020205020404" pitchFamily="49" charset="0"/>
              <a:buChar char="o"/>
            </a:pPr>
            <a:r>
              <a:rPr lang="en-US" dirty="0">
                <a:solidFill>
                  <a:schemeClr val="bg1">
                    <a:lumMod val="75000"/>
                    <a:lumOff val="25000"/>
                  </a:schemeClr>
                </a:solidFill>
                <a:latin typeface="Cambria" panose="02040503050406030204" pitchFamily="18" charset="0"/>
                <a:ea typeface="Cambria" panose="02040503050406030204" pitchFamily="18" charset="0"/>
              </a:rPr>
              <a:t>Lack of  dynamic content tailored to user’s skill level and interest</a:t>
            </a:r>
          </a:p>
          <a:p>
            <a:pPr lvl="1">
              <a:buFont typeface="Courier New" panose="02070309020205020404" pitchFamily="49" charset="0"/>
              <a:buChar char="o"/>
            </a:pPr>
            <a:r>
              <a:rPr lang="en-US" dirty="0">
                <a:solidFill>
                  <a:schemeClr val="bg1">
                    <a:lumMod val="75000"/>
                    <a:lumOff val="25000"/>
                  </a:schemeClr>
                </a:solidFill>
                <a:latin typeface="Cambria" panose="02040503050406030204" pitchFamily="18" charset="0"/>
                <a:ea typeface="Cambria" panose="02040503050406030204" pitchFamily="18" charset="0"/>
              </a:rPr>
              <a:t>Inability to provide feedback</a:t>
            </a:r>
          </a:p>
          <a:p>
            <a:pPr lvl="1">
              <a:buFont typeface="Courier New" panose="02070309020205020404" pitchFamily="49" charset="0"/>
              <a:buChar char="o"/>
            </a:pPr>
            <a:r>
              <a:rPr lang="en-US" dirty="0">
                <a:solidFill>
                  <a:schemeClr val="bg1">
                    <a:lumMod val="75000"/>
                    <a:lumOff val="25000"/>
                  </a:schemeClr>
                </a:solidFill>
                <a:latin typeface="Cambria" panose="02040503050406030204" pitchFamily="18" charset="0"/>
                <a:ea typeface="Cambria" panose="02040503050406030204" pitchFamily="18" charset="0"/>
              </a:rPr>
              <a:t>Lack of tools that can evaluate essay-type questions without human involvement.</a:t>
            </a:r>
          </a:p>
          <a:p>
            <a:pPr lvl="1">
              <a:buFont typeface="Courier New" panose="02070309020205020404" pitchFamily="49" charset="0"/>
              <a:buChar char="o"/>
            </a:pPr>
            <a:endParaRPr lang="en-US" dirty="0">
              <a:solidFill>
                <a:schemeClr val="bg1">
                  <a:lumMod val="75000"/>
                  <a:lumOff val="25000"/>
                </a:schemeClr>
              </a:solidFill>
              <a:latin typeface="Cambria" panose="02040503050406030204" pitchFamily="18" charset="0"/>
              <a:ea typeface="Cambria" panose="02040503050406030204" pitchFamily="18" charset="0"/>
            </a:endParaRPr>
          </a:p>
          <a:p>
            <a:pPr lvl="1">
              <a:buFont typeface="Courier New" panose="02070309020205020404" pitchFamily="49" charset="0"/>
              <a:buChar char="o"/>
            </a:pPr>
            <a:endParaRPr lang="en-US" dirty="0">
              <a:solidFill>
                <a:schemeClr val="bg1">
                  <a:lumMod val="75000"/>
                  <a:lumOff val="25000"/>
                </a:schemeClr>
              </a:solidFill>
              <a:latin typeface="Cambria" panose="02040503050406030204" pitchFamily="18" charset="0"/>
              <a:ea typeface="Cambria" panose="02040503050406030204" pitchFamily="18" charset="0"/>
            </a:endParaRPr>
          </a:p>
          <a:p>
            <a:endParaRPr lang="en-US" dirty="0">
              <a:solidFill>
                <a:schemeClr val="bg1">
                  <a:lumMod val="75000"/>
                  <a:lumOff val="25000"/>
                </a:schemeClr>
              </a:solidFill>
              <a:latin typeface="Cambria" panose="02040503050406030204" pitchFamily="18" charset="0"/>
              <a:ea typeface="Cambria" panose="02040503050406030204" pitchFamily="18" charset="0"/>
            </a:endParaRP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5400000" flipV="1">
            <a:off x="9232774" y="0"/>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pic>
        <p:nvPicPr>
          <p:cNvPr id="11" name="Content Placeholder 10">
            <a:extLst>
              <a:ext uri="{FF2B5EF4-FFF2-40B4-BE49-F238E27FC236}">
                <a16:creationId xmlns:a16="http://schemas.microsoft.com/office/drawing/2014/main" id="{FF20D88B-2B18-B7A8-ABC2-BE56424E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527106CB-1B07-864C-BD9F-49CC6B21D83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8/23/2024</a:t>
            </a:fld>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9AD1DF1A-CBDA-2B3E-65E6-10321D63A6B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4</a:t>
            </a:fld>
            <a:endParaRPr lang="en-US" sz="1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03120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5C9EA-17A2-FF7A-CC35-E50DB61A6965}"/>
              </a:ext>
            </a:extLst>
          </p:cNvPr>
          <p:cNvSpPr>
            <a:spLocks noGrp="1"/>
          </p:cNvSpPr>
          <p:nvPr>
            <p:ph type="title"/>
          </p:nvPr>
        </p:nvSpPr>
        <p:spPr>
          <a:xfrm>
            <a:off x="594360" y="188600"/>
            <a:ext cx="10873740" cy="1680205"/>
          </a:xfrm>
        </p:spPr>
        <p:txBody>
          <a:bodyPr/>
          <a:lstStyle/>
          <a:p>
            <a:r>
              <a:rPr lang="en-US" dirty="0"/>
              <a:t>Work </a:t>
            </a:r>
            <a:br>
              <a:rPr lang="en-US" dirty="0"/>
            </a:br>
            <a:r>
              <a:rPr lang="en-US" dirty="0"/>
              <a:t>Breakdown </a:t>
            </a:r>
            <a:br>
              <a:rPr lang="en-US" dirty="0"/>
            </a:br>
            <a:r>
              <a:rPr lang="en-US" dirty="0"/>
              <a:t>Structure</a:t>
            </a:r>
          </a:p>
        </p:txBody>
      </p:sp>
      <p:sp>
        <p:nvSpPr>
          <p:cNvPr id="4" name="Slide Number Placeholder 3">
            <a:extLst>
              <a:ext uri="{FF2B5EF4-FFF2-40B4-BE49-F238E27FC236}">
                <a16:creationId xmlns:a16="http://schemas.microsoft.com/office/drawing/2014/main" id="{5766ACEF-10A7-823B-5175-8870A0A2AE89}"/>
              </a:ext>
            </a:extLst>
          </p:cNvPr>
          <p:cNvSpPr>
            <a:spLocks noGrp="1"/>
          </p:cNvSpPr>
          <p:nvPr>
            <p:ph type="sldNum" sz="quarter" idx="22"/>
          </p:nvPr>
        </p:nvSpPr>
        <p:spPr/>
        <p:txBody>
          <a:bodyPr/>
          <a:lstStyle/>
          <a:p>
            <a:fld id="{294A09A9-5501-47C1-A89A-A340965A2BE2}" type="slidenum">
              <a:rPr lang="en-US" smtClean="0"/>
              <a:pPr/>
              <a:t>40</a:t>
            </a:fld>
            <a:endParaRPr lang="en-US" dirty="0">
              <a:latin typeface="+mn-lt"/>
            </a:endParaRPr>
          </a:p>
        </p:txBody>
      </p:sp>
      <p:sp>
        <p:nvSpPr>
          <p:cNvPr id="5" name="Date Placeholder 4">
            <a:extLst>
              <a:ext uri="{FF2B5EF4-FFF2-40B4-BE49-F238E27FC236}">
                <a16:creationId xmlns:a16="http://schemas.microsoft.com/office/drawing/2014/main" id="{1C939CA3-E4A8-47C2-7F22-B718C21CCB52}"/>
              </a:ext>
            </a:extLst>
          </p:cNvPr>
          <p:cNvSpPr>
            <a:spLocks noGrp="1"/>
          </p:cNvSpPr>
          <p:nvPr>
            <p:ph type="dt" sz="half" idx="21"/>
          </p:nvPr>
        </p:nvSpPr>
        <p:spPr/>
        <p:txBody>
          <a:bodyPr/>
          <a:lstStyle/>
          <a:p>
            <a:fld id="{08BACD30-34F4-4AAC-806C-81F8658A68E7}" type="datetime1">
              <a:rPr lang="en-US" smtClean="0">
                <a:latin typeface="+mn-lt"/>
              </a:rPr>
              <a:t>8/23/2024</a:t>
            </a:fld>
            <a:endParaRPr lang="en-US" dirty="0">
              <a:latin typeface="+mn-lt"/>
            </a:endParaRPr>
          </a:p>
        </p:txBody>
      </p:sp>
      <p:pic>
        <p:nvPicPr>
          <p:cNvPr id="6" name="Content Placeholder 10">
            <a:extLst>
              <a:ext uri="{FF2B5EF4-FFF2-40B4-BE49-F238E27FC236}">
                <a16:creationId xmlns:a16="http://schemas.microsoft.com/office/drawing/2014/main" id="{3F7F3632-3E39-6763-5A48-D689D35B7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E7E269D1-F959-F3C9-61F2-5A1A3F27D24B}"/>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8/23/2024</a:t>
            </a:fld>
            <a:endParaRPr lang="en-US" b="1" dirty="0">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D83966D3-5AC7-D305-8688-F44E3ACA713F}"/>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40</a:t>
            </a:fld>
            <a:endParaRPr lang="en-US" sz="1400" b="1" dirty="0">
              <a:solidFill>
                <a:schemeClr val="bg1"/>
              </a:solidFill>
              <a:latin typeface="Times New Roman" panose="02020603050405020304" pitchFamily="18" charset="0"/>
              <a:cs typeface="Times New Roman" panose="02020603050405020304" pitchFamily="18" charset="0"/>
            </a:endParaRPr>
          </a:p>
        </p:txBody>
      </p:sp>
      <p:graphicFrame>
        <p:nvGraphicFramePr>
          <p:cNvPr id="22" name="Content Placeholder 21">
            <a:extLst>
              <a:ext uri="{FF2B5EF4-FFF2-40B4-BE49-F238E27FC236}">
                <a16:creationId xmlns:a16="http://schemas.microsoft.com/office/drawing/2014/main" id="{D1B0CEB4-74FA-56A1-BE50-D5CED61D86F5}"/>
              </a:ext>
            </a:extLst>
          </p:cNvPr>
          <p:cNvGraphicFramePr>
            <a:graphicFrameLocks noGrp="1"/>
          </p:cNvGraphicFramePr>
          <p:nvPr>
            <p:ph sz="quarter" idx="13"/>
            <p:extLst>
              <p:ext uri="{D42A27DB-BD31-4B8C-83A1-F6EECF244321}">
                <p14:modId xmlns:p14="http://schemas.microsoft.com/office/powerpoint/2010/main" val="86174114"/>
              </p:ext>
            </p:extLst>
          </p:nvPr>
        </p:nvGraphicFramePr>
        <p:xfrm>
          <a:off x="4552950" y="295276"/>
          <a:ext cx="6915149" cy="60369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3" name="Rectangle 22">
            <a:extLst>
              <a:ext uri="{FF2B5EF4-FFF2-40B4-BE49-F238E27FC236}">
                <a16:creationId xmlns:a16="http://schemas.microsoft.com/office/drawing/2014/main" id="{4680D275-C4F9-6166-2F12-95E009BE9187}"/>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IT21118340</a:t>
            </a:r>
            <a:r>
              <a:rPr lang="en-US" sz="1800" dirty="0">
                <a:solidFill>
                  <a:schemeClr val="bg1"/>
                </a:solidFill>
              </a:rPr>
              <a:t>   |   </a:t>
            </a:r>
            <a:r>
              <a:rPr lang="en-US" dirty="0">
                <a:solidFill>
                  <a:schemeClr val="bg1"/>
                </a:solidFill>
              </a:rPr>
              <a:t>S. A. D. S. Kumarathunga</a:t>
            </a:r>
            <a:r>
              <a:rPr lang="en-US" sz="1800" b="1" dirty="0">
                <a:solidFill>
                  <a:schemeClr val="bg1"/>
                </a:solidFill>
              </a:rPr>
              <a:t>   </a:t>
            </a:r>
            <a:r>
              <a:rPr lang="en-US" sz="1800" dirty="0">
                <a:solidFill>
                  <a:schemeClr val="bg1"/>
                </a:solidFill>
              </a:rPr>
              <a:t>|   </a:t>
            </a:r>
            <a:r>
              <a:rPr lang="en-US" dirty="0">
                <a:solidFill>
                  <a:schemeClr val="bg1"/>
                </a:solidFill>
              </a:rPr>
              <a:t>24-25J-027</a:t>
            </a:r>
            <a:endParaRPr lang="en-US" sz="1800" b="0" dirty="0">
              <a:solidFill>
                <a:schemeClr val="bg1"/>
              </a:solidFill>
            </a:endParaRPr>
          </a:p>
        </p:txBody>
      </p:sp>
    </p:spTree>
    <p:extLst>
      <p:ext uri="{BB962C8B-B14F-4D97-AF65-F5344CB8AC3E}">
        <p14:creationId xmlns:p14="http://schemas.microsoft.com/office/powerpoint/2010/main" val="33630956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5C9EA-17A2-FF7A-CC35-E50DB61A6965}"/>
              </a:ext>
            </a:extLst>
          </p:cNvPr>
          <p:cNvSpPr>
            <a:spLocks noGrp="1"/>
          </p:cNvSpPr>
          <p:nvPr>
            <p:ph type="title"/>
          </p:nvPr>
        </p:nvSpPr>
        <p:spPr/>
        <p:txBody>
          <a:bodyPr/>
          <a:lstStyle/>
          <a:p>
            <a:r>
              <a:rPr lang="en-US" dirty="0" err="1"/>
              <a:t>Gnatt</a:t>
            </a:r>
            <a:r>
              <a:rPr lang="en-US" dirty="0"/>
              <a:t> </a:t>
            </a:r>
            <a:br>
              <a:rPr lang="en-US" dirty="0"/>
            </a:br>
            <a:r>
              <a:rPr lang="en-US" dirty="0"/>
              <a:t>Chart</a:t>
            </a:r>
          </a:p>
        </p:txBody>
      </p:sp>
      <p:sp>
        <p:nvSpPr>
          <p:cNvPr id="14" name="Content Placeholder 13">
            <a:extLst>
              <a:ext uri="{FF2B5EF4-FFF2-40B4-BE49-F238E27FC236}">
                <a16:creationId xmlns:a16="http://schemas.microsoft.com/office/drawing/2014/main" id="{5B972C30-37F4-37A0-8A19-C831B6E03468}"/>
              </a:ext>
            </a:extLst>
          </p:cNvPr>
          <p:cNvSpPr>
            <a:spLocks noGrp="1"/>
          </p:cNvSpPr>
          <p:nvPr>
            <p:ph sz="quarter" idx="13"/>
          </p:nvPr>
        </p:nvSpPr>
        <p:spPr/>
        <p:txBody>
          <a:bodyPr/>
          <a:lstStyle/>
          <a:p>
            <a:endParaRPr lang="en-US"/>
          </a:p>
        </p:txBody>
      </p:sp>
      <p:sp>
        <p:nvSpPr>
          <p:cNvPr id="4" name="Slide Number Placeholder 3">
            <a:extLst>
              <a:ext uri="{FF2B5EF4-FFF2-40B4-BE49-F238E27FC236}">
                <a16:creationId xmlns:a16="http://schemas.microsoft.com/office/drawing/2014/main" id="{5766ACEF-10A7-823B-5175-8870A0A2AE89}"/>
              </a:ext>
            </a:extLst>
          </p:cNvPr>
          <p:cNvSpPr>
            <a:spLocks noGrp="1"/>
          </p:cNvSpPr>
          <p:nvPr>
            <p:ph type="sldNum" sz="quarter" idx="22"/>
          </p:nvPr>
        </p:nvSpPr>
        <p:spPr/>
        <p:txBody>
          <a:bodyPr/>
          <a:lstStyle/>
          <a:p>
            <a:fld id="{294A09A9-5501-47C1-A89A-A340965A2BE2}" type="slidenum">
              <a:rPr lang="en-US" smtClean="0"/>
              <a:pPr/>
              <a:t>41</a:t>
            </a:fld>
            <a:endParaRPr lang="en-US" dirty="0">
              <a:latin typeface="+mn-lt"/>
            </a:endParaRPr>
          </a:p>
        </p:txBody>
      </p:sp>
      <p:sp>
        <p:nvSpPr>
          <p:cNvPr id="5" name="Date Placeholder 4">
            <a:extLst>
              <a:ext uri="{FF2B5EF4-FFF2-40B4-BE49-F238E27FC236}">
                <a16:creationId xmlns:a16="http://schemas.microsoft.com/office/drawing/2014/main" id="{1C939CA3-E4A8-47C2-7F22-B718C21CCB52}"/>
              </a:ext>
            </a:extLst>
          </p:cNvPr>
          <p:cNvSpPr>
            <a:spLocks noGrp="1"/>
          </p:cNvSpPr>
          <p:nvPr>
            <p:ph type="dt" sz="half" idx="21"/>
          </p:nvPr>
        </p:nvSpPr>
        <p:spPr/>
        <p:txBody>
          <a:bodyPr/>
          <a:lstStyle/>
          <a:p>
            <a:fld id="{08BACD30-34F4-4AAC-806C-81F8658A68E7}" type="datetime1">
              <a:rPr lang="en-US" smtClean="0">
                <a:latin typeface="+mn-lt"/>
              </a:rPr>
              <a:t>8/23/2024</a:t>
            </a:fld>
            <a:endParaRPr lang="en-US" dirty="0">
              <a:latin typeface="+mn-lt"/>
            </a:endParaRPr>
          </a:p>
        </p:txBody>
      </p:sp>
      <p:pic>
        <p:nvPicPr>
          <p:cNvPr id="6" name="Content Placeholder 10">
            <a:extLst>
              <a:ext uri="{FF2B5EF4-FFF2-40B4-BE49-F238E27FC236}">
                <a16:creationId xmlns:a16="http://schemas.microsoft.com/office/drawing/2014/main" id="{3F7F3632-3E39-6763-5A48-D689D35B7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E7E269D1-F959-F3C9-61F2-5A1A3F27D24B}"/>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8/23/2024</a:t>
            </a:fld>
            <a:endParaRPr lang="en-US" b="1" dirty="0">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D83966D3-5AC7-D305-8688-F44E3ACA713F}"/>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41</a:t>
            </a:fld>
            <a:endParaRPr lang="en-US" sz="1400" b="1" dirty="0">
              <a:solidFill>
                <a:schemeClr val="bg1"/>
              </a:solidFill>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6C4F3E14-AAEF-756D-1481-D5968623118A}"/>
              </a:ext>
            </a:extLst>
          </p:cNvPr>
          <p:cNvPicPr>
            <a:picLocks noChangeAspect="1"/>
          </p:cNvPicPr>
          <p:nvPr/>
        </p:nvPicPr>
        <p:blipFill>
          <a:blip r:embed="rId4"/>
          <a:stretch>
            <a:fillRect/>
          </a:stretch>
        </p:blipFill>
        <p:spPr>
          <a:xfrm>
            <a:off x="3122725" y="431318"/>
            <a:ext cx="8583848" cy="5817082"/>
          </a:xfrm>
          <a:prstGeom prst="rect">
            <a:avLst/>
          </a:prstGeom>
        </p:spPr>
      </p:pic>
      <p:sp>
        <p:nvSpPr>
          <p:cNvPr id="3" name="Rectangle 2">
            <a:extLst>
              <a:ext uri="{FF2B5EF4-FFF2-40B4-BE49-F238E27FC236}">
                <a16:creationId xmlns:a16="http://schemas.microsoft.com/office/drawing/2014/main" id="{DC95BA66-6BF9-C372-962C-B4AB5CFAD730}"/>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IT21118340</a:t>
            </a:r>
            <a:r>
              <a:rPr lang="en-US" sz="1800" dirty="0">
                <a:solidFill>
                  <a:schemeClr val="bg1"/>
                </a:solidFill>
              </a:rPr>
              <a:t>   |   </a:t>
            </a:r>
            <a:r>
              <a:rPr lang="en-US" dirty="0">
                <a:solidFill>
                  <a:schemeClr val="bg1"/>
                </a:solidFill>
              </a:rPr>
              <a:t>S. A. D. S. Kumarathunga</a:t>
            </a:r>
            <a:r>
              <a:rPr lang="en-US" sz="1800" b="1" dirty="0">
                <a:solidFill>
                  <a:schemeClr val="bg1"/>
                </a:solidFill>
              </a:rPr>
              <a:t>   </a:t>
            </a:r>
            <a:r>
              <a:rPr lang="en-US" sz="1800" dirty="0">
                <a:solidFill>
                  <a:schemeClr val="bg1"/>
                </a:solidFill>
              </a:rPr>
              <a:t>|   </a:t>
            </a:r>
            <a:r>
              <a:rPr lang="en-US" dirty="0">
                <a:solidFill>
                  <a:schemeClr val="bg1"/>
                </a:solidFill>
              </a:rPr>
              <a:t>24-25J-027</a:t>
            </a:r>
            <a:endParaRPr lang="en-US" sz="1800" b="0" dirty="0">
              <a:solidFill>
                <a:schemeClr val="bg1"/>
              </a:solidFill>
            </a:endParaRPr>
          </a:p>
        </p:txBody>
      </p:sp>
    </p:spTree>
    <p:extLst>
      <p:ext uri="{BB962C8B-B14F-4D97-AF65-F5344CB8AC3E}">
        <p14:creationId xmlns:p14="http://schemas.microsoft.com/office/powerpoint/2010/main" val="21174135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4C970-5547-1E11-EBEC-97AC4BC05E49}"/>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2AA1A4F7-F6CE-8BE4-CF5A-D39DD0660B8A}"/>
              </a:ext>
            </a:extLst>
          </p:cNvPr>
          <p:cNvSpPr>
            <a:spLocks noGrp="1"/>
          </p:cNvSpPr>
          <p:nvPr>
            <p:ph sz="quarter" idx="15"/>
          </p:nvPr>
        </p:nvSpPr>
        <p:spPr>
          <a:xfrm>
            <a:off x="594360" y="2409825"/>
            <a:ext cx="10711815" cy="3864170"/>
          </a:xfrm>
        </p:spPr>
        <p:txBody>
          <a:bodyPr>
            <a:normAutofit/>
          </a:bodyPr>
          <a:lstStyle/>
          <a:p>
            <a:r>
              <a:rPr lang="en-US" sz="1600" dirty="0"/>
              <a:t>[1] </a:t>
            </a:r>
            <a:r>
              <a:rPr lang="en-US" sz="1600" i="1" dirty="0"/>
              <a:t>K. </a:t>
            </a:r>
            <a:r>
              <a:rPr lang="en-US" sz="1600" i="1" dirty="0" err="1"/>
              <a:t>Moholkar</a:t>
            </a:r>
            <a:r>
              <a:rPr lang="en-US" sz="1600" i="1" dirty="0"/>
              <a:t>, M. Chaturvedi, A. Jain, A. </a:t>
            </a:r>
            <a:r>
              <a:rPr lang="en-US" sz="1600" i="1" dirty="0" err="1"/>
              <a:t>Parkhe</a:t>
            </a:r>
            <a:r>
              <a:rPr lang="en-US" sz="1600" i="1" dirty="0"/>
              <a:t> and K. Singh, "Machine Learning Techniques for Descriptive Answer Evaluation: A Comprehensive Survey," 2024 International Conference on Inventive Computation Technologies (</a:t>
            </a:r>
            <a:r>
              <a:rPr lang="en-US" sz="1600" i="1" dirty="0" err="1"/>
              <a:t>ICICT</a:t>
            </a:r>
            <a:r>
              <a:rPr lang="en-US" sz="1600" i="1" dirty="0"/>
              <a:t>), Lalitpur, Nepal, 2024, pp. 1412-1419, </a:t>
            </a:r>
            <a:r>
              <a:rPr lang="en-US" sz="1600" i="1" dirty="0" err="1"/>
              <a:t>doi</a:t>
            </a:r>
            <a:r>
              <a:rPr lang="en-US" sz="1600" i="1" dirty="0"/>
              <a:t>: 10.1109/ICICT60155.2024.10544714.</a:t>
            </a:r>
          </a:p>
          <a:p>
            <a:r>
              <a:rPr lang="en-US" sz="1600" dirty="0"/>
              <a:t>[2]</a:t>
            </a:r>
            <a:r>
              <a:rPr lang="en-US" sz="1600" i="1" dirty="0"/>
              <a:t> </a:t>
            </a:r>
            <a:r>
              <a:rPr lang="en-US" sz="1400" i="1" dirty="0"/>
              <a:t>P. Mirabal, M. Castillo-</a:t>
            </a:r>
            <a:r>
              <a:rPr lang="en-US" sz="1400" i="1" dirty="0" err="1"/>
              <a:t>Sanhueza</a:t>
            </a:r>
            <a:r>
              <a:rPr lang="en-US" sz="1400" i="1" dirty="0"/>
              <a:t>, R. </a:t>
            </a:r>
            <a:r>
              <a:rPr lang="en-US" sz="1400" i="1" dirty="0" err="1"/>
              <a:t>Curín</a:t>
            </a:r>
            <a:r>
              <a:rPr lang="en-US" sz="1400" i="1" dirty="0"/>
              <a:t>-Zarate and O. O. </a:t>
            </a:r>
            <a:r>
              <a:rPr lang="en-US" sz="1400" i="1" dirty="0" err="1"/>
              <a:t>Calzadilla</a:t>
            </a:r>
            <a:r>
              <a:rPr lang="en-US" sz="1400" i="1" dirty="0"/>
              <a:t>-Pérez, "Use of Language Models based on Deep Learning to improve reading comprehension," 2023 42nd IEEE International Conference of the Chilean Computer Science Society (</a:t>
            </a:r>
            <a:r>
              <a:rPr lang="en-US" sz="1400" i="1" dirty="0" err="1"/>
              <a:t>SCCC</a:t>
            </a:r>
            <a:r>
              <a:rPr lang="en-US" sz="1400" i="1" dirty="0"/>
              <a:t>), Concepcion, Chile, 2023, pp. 1-6, </a:t>
            </a:r>
            <a:r>
              <a:rPr lang="en-US" sz="1400" i="1" dirty="0" err="1"/>
              <a:t>doi</a:t>
            </a:r>
            <a:r>
              <a:rPr lang="en-US" sz="1400" i="1" dirty="0"/>
              <a:t>: 10.1109/SCCC59417.2023.10315757.</a:t>
            </a:r>
            <a:endParaRPr lang="en-US" sz="1600" i="1" dirty="0"/>
          </a:p>
          <a:p>
            <a:r>
              <a:rPr lang="en-US" sz="1600" dirty="0"/>
              <a:t>[3] </a:t>
            </a:r>
            <a:r>
              <a:rPr lang="en-US" sz="1600" i="1" dirty="0"/>
              <a:t>Laban, P., Wu, C., </a:t>
            </a:r>
            <a:r>
              <a:rPr lang="en-US" sz="1600" i="1" dirty="0" err="1"/>
              <a:t>Murakhovs'ka</a:t>
            </a:r>
            <a:r>
              <a:rPr lang="en-US" sz="1600" i="1" dirty="0"/>
              <a:t>, L., Liu, W., &amp; Xiong, C. (2022). Quiz Design Task: Helping Teachers Create Quizzes with Automated Question Generation. </a:t>
            </a:r>
            <a:r>
              <a:rPr lang="en-US" sz="1600" i="1" dirty="0" err="1"/>
              <a:t>NAACL-HLT</a:t>
            </a:r>
            <a:r>
              <a:rPr lang="en-US" sz="1600" i="1" dirty="0"/>
              <a:t>.</a:t>
            </a:r>
          </a:p>
          <a:p>
            <a:r>
              <a:rPr lang="en-US" sz="1600" dirty="0"/>
              <a:t>[4] </a:t>
            </a:r>
            <a:r>
              <a:rPr lang="en-US" sz="1600" i="1" dirty="0"/>
              <a:t>Xia, W., Mao, S., &amp; Zheng, C. (2024). Empirical Study of Large Language Models as Automated Essay Scoring Tools in English Composition Taking TOEFL Independent Writing Task for Example. </a:t>
            </a:r>
            <a:r>
              <a:rPr lang="en-US" sz="1600" i="1" dirty="0" err="1"/>
              <a:t>ArXiv</a:t>
            </a:r>
            <a:r>
              <a:rPr lang="en-US" sz="1600" i="1" dirty="0"/>
              <a:t>, abs/2401.03401.</a:t>
            </a:r>
          </a:p>
          <a:p>
            <a:r>
              <a:rPr lang="en-US" sz="1600" dirty="0"/>
              <a:t>[5]</a:t>
            </a:r>
            <a:r>
              <a:rPr lang="en-US" sz="1600" i="1" dirty="0"/>
              <a:t> Hussein, M.A., Hassan, </a:t>
            </a:r>
            <a:r>
              <a:rPr lang="en-US" sz="1600" i="1" dirty="0" err="1"/>
              <a:t>H.A</a:t>
            </a:r>
            <a:r>
              <a:rPr lang="en-US" sz="1600" i="1" dirty="0"/>
              <a:t>., &amp; </a:t>
            </a:r>
            <a:r>
              <a:rPr lang="en-US" sz="1600" i="1" dirty="0" err="1"/>
              <a:t>Nassef</a:t>
            </a:r>
            <a:r>
              <a:rPr lang="en-US" sz="1600" i="1" dirty="0"/>
              <a:t>, M. (2019). Automated language essay scoring systems: a literature review. </a:t>
            </a:r>
            <a:r>
              <a:rPr lang="en-US" sz="1600" i="1" dirty="0" err="1"/>
              <a:t>PeerJ</a:t>
            </a:r>
            <a:r>
              <a:rPr lang="en-US" sz="1600" i="1" dirty="0"/>
              <a:t> Computer Science, 5.</a:t>
            </a:r>
            <a:r>
              <a:rPr lang="en-US" sz="1600" dirty="0"/>
              <a:t> </a:t>
            </a:r>
          </a:p>
        </p:txBody>
      </p:sp>
      <p:sp>
        <p:nvSpPr>
          <p:cNvPr id="5" name="Slide Number Placeholder 4">
            <a:extLst>
              <a:ext uri="{FF2B5EF4-FFF2-40B4-BE49-F238E27FC236}">
                <a16:creationId xmlns:a16="http://schemas.microsoft.com/office/drawing/2014/main" id="{6D473DA1-3042-3DE7-5043-B90DDADC33C1}"/>
              </a:ext>
            </a:extLst>
          </p:cNvPr>
          <p:cNvSpPr>
            <a:spLocks noGrp="1"/>
          </p:cNvSpPr>
          <p:nvPr>
            <p:ph type="sldNum" sz="quarter" idx="12"/>
          </p:nvPr>
        </p:nvSpPr>
        <p:spPr/>
        <p:txBody>
          <a:bodyPr/>
          <a:lstStyle/>
          <a:p>
            <a:fld id="{294A09A9-5501-47C1-A89A-A340965A2BE2}" type="slidenum">
              <a:rPr lang="en-US" smtClean="0"/>
              <a:pPr/>
              <a:t>42</a:t>
            </a:fld>
            <a:endParaRPr lang="en-US" dirty="0">
              <a:latin typeface="+mn-lt"/>
            </a:endParaRPr>
          </a:p>
        </p:txBody>
      </p:sp>
      <p:sp>
        <p:nvSpPr>
          <p:cNvPr id="6" name="Date Placeholder 5">
            <a:extLst>
              <a:ext uri="{FF2B5EF4-FFF2-40B4-BE49-F238E27FC236}">
                <a16:creationId xmlns:a16="http://schemas.microsoft.com/office/drawing/2014/main" id="{4703ABE8-35B4-6DD3-665A-1745C81C75FE}"/>
              </a:ext>
            </a:extLst>
          </p:cNvPr>
          <p:cNvSpPr>
            <a:spLocks noGrp="1"/>
          </p:cNvSpPr>
          <p:nvPr>
            <p:ph type="dt" sz="half" idx="11"/>
          </p:nvPr>
        </p:nvSpPr>
        <p:spPr/>
        <p:txBody>
          <a:bodyPr/>
          <a:lstStyle/>
          <a:p>
            <a:fld id="{9DEA5303-47D0-4341-B61B-9E835E8EC351}" type="datetime1">
              <a:rPr lang="en-US" smtClean="0">
                <a:latin typeface="+mn-lt"/>
              </a:rPr>
              <a:t>8/23/2024</a:t>
            </a:fld>
            <a:endParaRPr lang="en-US" dirty="0">
              <a:latin typeface="+mn-lt"/>
            </a:endParaRPr>
          </a:p>
        </p:txBody>
      </p:sp>
      <p:sp>
        <p:nvSpPr>
          <p:cNvPr id="8" name="Slide Number Placeholder 3">
            <a:extLst>
              <a:ext uri="{FF2B5EF4-FFF2-40B4-BE49-F238E27FC236}">
                <a16:creationId xmlns:a16="http://schemas.microsoft.com/office/drawing/2014/main" id="{7A0424A6-62B1-1585-0752-1F3EF2B031BF}"/>
              </a:ext>
            </a:extLst>
          </p:cNvPr>
          <p:cNvSpPr txBox="1">
            <a:spLocks/>
          </p:cNvSpPr>
          <p:nvPr/>
        </p:nvSpPr>
        <p:spPr>
          <a:xfrm>
            <a:off x="594360" y="63322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mtClean="0"/>
              <a:pPr/>
              <a:t>42</a:t>
            </a:fld>
            <a:endParaRPr lang="en-US" dirty="0"/>
          </a:p>
        </p:txBody>
      </p:sp>
      <p:sp>
        <p:nvSpPr>
          <p:cNvPr id="9" name="Date Placeholder 4">
            <a:extLst>
              <a:ext uri="{FF2B5EF4-FFF2-40B4-BE49-F238E27FC236}">
                <a16:creationId xmlns:a16="http://schemas.microsoft.com/office/drawing/2014/main" id="{11DD2B66-7B91-56E9-1259-343D1A7C214D}"/>
              </a:ext>
            </a:extLst>
          </p:cNvPr>
          <p:cNvSpPr txBox="1">
            <a:spLocks/>
          </p:cNvSpPr>
          <p:nvPr/>
        </p:nvSpPr>
        <p:spPr>
          <a:xfrm>
            <a:off x="1133648" y="633222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BACD30-34F4-4AAC-806C-81F8658A68E7}" type="datetime1">
              <a:rPr lang="en-US" smtClean="0"/>
              <a:pPr/>
              <a:t>8/23/2024</a:t>
            </a:fld>
            <a:endParaRPr lang="en-US" dirty="0"/>
          </a:p>
        </p:txBody>
      </p:sp>
      <p:pic>
        <p:nvPicPr>
          <p:cNvPr id="10" name="Content Placeholder 10">
            <a:extLst>
              <a:ext uri="{FF2B5EF4-FFF2-40B4-BE49-F238E27FC236}">
                <a16:creationId xmlns:a16="http://schemas.microsoft.com/office/drawing/2014/main" id="{6B4A3488-A7AB-3F86-CCD2-199CA2C0B8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1" name="Date Placeholder 7">
            <a:extLst>
              <a:ext uri="{FF2B5EF4-FFF2-40B4-BE49-F238E27FC236}">
                <a16:creationId xmlns:a16="http://schemas.microsoft.com/office/drawing/2014/main" id="{3D953F94-88A2-29C8-B7ED-06FE2BED00D7}"/>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8/23/2024</a:t>
            </a:fld>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2" name="Slide Number Placeholder 8">
            <a:extLst>
              <a:ext uri="{FF2B5EF4-FFF2-40B4-BE49-F238E27FC236}">
                <a16:creationId xmlns:a16="http://schemas.microsoft.com/office/drawing/2014/main" id="{319DB985-7317-30A0-EEBA-1F23F6DC93A3}"/>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42</a:t>
            </a:fld>
            <a:endParaRPr lang="en-US" sz="1400" b="1" dirty="0">
              <a:solidFill>
                <a:schemeClr val="bg1"/>
              </a:solidFill>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3E074EAC-58F4-FA19-D0C2-36169A882786}"/>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IT21118340</a:t>
            </a:r>
            <a:r>
              <a:rPr lang="en-US" sz="1800" dirty="0">
                <a:solidFill>
                  <a:schemeClr val="bg1"/>
                </a:solidFill>
              </a:rPr>
              <a:t>   |   </a:t>
            </a:r>
            <a:r>
              <a:rPr lang="en-US" dirty="0">
                <a:solidFill>
                  <a:schemeClr val="bg1"/>
                </a:solidFill>
              </a:rPr>
              <a:t>S. A. D. S. Kumarathunga</a:t>
            </a:r>
            <a:r>
              <a:rPr lang="en-US" sz="1800" b="1" dirty="0">
                <a:solidFill>
                  <a:schemeClr val="bg1"/>
                </a:solidFill>
              </a:rPr>
              <a:t>   </a:t>
            </a:r>
            <a:r>
              <a:rPr lang="en-US" sz="1800" dirty="0">
                <a:solidFill>
                  <a:schemeClr val="bg1"/>
                </a:solidFill>
              </a:rPr>
              <a:t>|   </a:t>
            </a:r>
            <a:r>
              <a:rPr lang="en-US" dirty="0">
                <a:solidFill>
                  <a:schemeClr val="bg1"/>
                </a:solidFill>
              </a:rPr>
              <a:t>24-25J-027</a:t>
            </a:r>
            <a:endParaRPr lang="en-US" sz="1800" b="0" dirty="0">
              <a:solidFill>
                <a:schemeClr val="bg1"/>
              </a:solidFill>
            </a:endParaRPr>
          </a:p>
        </p:txBody>
      </p:sp>
    </p:spTree>
    <p:extLst>
      <p:ext uri="{BB962C8B-B14F-4D97-AF65-F5344CB8AC3E}">
        <p14:creationId xmlns:p14="http://schemas.microsoft.com/office/powerpoint/2010/main" val="28465452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2A3C770C-92BE-6570-D196-2498E81F9486}"/>
              </a:ext>
            </a:extLst>
          </p:cNvPr>
          <p:cNvSpPr>
            <a:spLocks noGrp="1"/>
          </p:cNvSpPr>
          <p:nvPr>
            <p:ph type="title"/>
          </p:nvPr>
        </p:nvSpPr>
        <p:spPr>
          <a:xfrm>
            <a:off x="600074" y="704850"/>
            <a:ext cx="8696325" cy="2932337"/>
          </a:xfrm>
        </p:spPr>
        <p:txBody>
          <a:bodyPr/>
          <a:lstStyle/>
          <a:p>
            <a:r>
              <a:rPr lang="en-US" sz="5400" dirty="0"/>
              <a:t>Personalized Learning Paths Based on Engagement with App Content</a:t>
            </a:r>
          </a:p>
        </p:txBody>
      </p:sp>
      <p:sp>
        <p:nvSpPr>
          <p:cNvPr id="8" name="Rectangle 7">
            <a:extLst>
              <a:ext uri="{FF2B5EF4-FFF2-40B4-BE49-F238E27FC236}">
                <a16:creationId xmlns:a16="http://schemas.microsoft.com/office/drawing/2014/main" id="{B2621EDA-43F9-6588-561F-063264C9AB26}"/>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IT21182396</a:t>
            </a:r>
            <a:r>
              <a:rPr lang="en-US" sz="1800" dirty="0">
                <a:solidFill>
                  <a:schemeClr val="tx1"/>
                </a:solidFill>
              </a:rPr>
              <a:t>   |   A</a:t>
            </a:r>
            <a:r>
              <a:rPr lang="en-US" dirty="0">
                <a:solidFill>
                  <a:schemeClr val="tx1"/>
                </a:solidFill>
              </a:rPr>
              <a:t>. P. </a:t>
            </a:r>
            <a:r>
              <a:rPr lang="en-US" dirty="0" err="1">
                <a:solidFill>
                  <a:schemeClr val="tx1"/>
                </a:solidFill>
              </a:rPr>
              <a:t>Ranaweera</a:t>
            </a:r>
            <a:r>
              <a:rPr lang="en-US" sz="1800" b="1" dirty="0">
                <a:solidFill>
                  <a:schemeClr val="tx1"/>
                </a:solidFill>
              </a:rPr>
              <a:t>   </a:t>
            </a:r>
            <a:r>
              <a:rPr lang="en-US" sz="1800" dirty="0">
                <a:solidFill>
                  <a:schemeClr val="tx1"/>
                </a:solidFill>
              </a:rPr>
              <a:t>|   </a:t>
            </a:r>
            <a:r>
              <a:rPr lang="en-US" dirty="0">
                <a:solidFill>
                  <a:schemeClr val="tx1"/>
                </a:solidFill>
              </a:rPr>
              <a:t>24-25J-027</a:t>
            </a:r>
            <a:endParaRPr lang="en-US" sz="1800" b="0" dirty="0">
              <a:solidFill>
                <a:schemeClr val="tx1"/>
              </a:solidFill>
            </a:endParaRPr>
          </a:p>
        </p:txBody>
      </p:sp>
      <p:sp>
        <p:nvSpPr>
          <p:cNvPr id="9" name="Text Placeholder 5">
            <a:extLst>
              <a:ext uri="{FF2B5EF4-FFF2-40B4-BE49-F238E27FC236}">
                <a16:creationId xmlns:a16="http://schemas.microsoft.com/office/drawing/2014/main" id="{A509AA35-9151-AF05-2BC4-E6E8B2D0D3DB}"/>
              </a:ext>
            </a:extLst>
          </p:cNvPr>
          <p:cNvSpPr txBox="1">
            <a:spLocks/>
          </p:cNvSpPr>
          <p:nvPr/>
        </p:nvSpPr>
        <p:spPr>
          <a:xfrm>
            <a:off x="963084" y="4237261"/>
            <a:ext cx="10363200" cy="1500187"/>
          </a:xfrm>
          <a:prstGeom prst="rect">
            <a:avLst/>
          </a:prstGeom>
        </p:spPr>
        <p:txBody>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accent1">
                    <a:lumMod val="20000"/>
                    <a:lumOff val="80000"/>
                  </a:schemeClr>
                </a:solidFill>
              </a:rPr>
              <a:t>IT21182396 – A. P. </a:t>
            </a:r>
            <a:r>
              <a:rPr lang="en-US" dirty="0" err="1">
                <a:solidFill>
                  <a:schemeClr val="accent1">
                    <a:lumMod val="20000"/>
                    <a:lumOff val="80000"/>
                  </a:schemeClr>
                </a:solidFill>
              </a:rPr>
              <a:t>Ranaweera</a:t>
            </a:r>
            <a:endParaRPr lang="en-US" dirty="0">
              <a:solidFill>
                <a:schemeClr val="accent1">
                  <a:lumMod val="20000"/>
                  <a:lumOff val="80000"/>
                </a:schemeClr>
              </a:solidFill>
            </a:endParaRPr>
          </a:p>
        </p:txBody>
      </p:sp>
      <p:pic>
        <p:nvPicPr>
          <p:cNvPr id="10" name="Content Placeholder 10">
            <a:extLst>
              <a:ext uri="{FF2B5EF4-FFF2-40B4-BE49-F238E27FC236}">
                <a16:creationId xmlns:a16="http://schemas.microsoft.com/office/drawing/2014/main" id="{B39C5BD1-300E-55DB-A98D-BE15B74491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7" y="6324600"/>
            <a:ext cx="2497118" cy="537229"/>
          </a:xfrm>
          <a:prstGeom prst="rect">
            <a:avLst/>
          </a:prstGeom>
        </p:spPr>
      </p:pic>
      <p:sp>
        <p:nvSpPr>
          <p:cNvPr id="11" name="Date Placeholder 7">
            <a:extLst>
              <a:ext uri="{FF2B5EF4-FFF2-40B4-BE49-F238E27FC236}">
                <a16:creationId xmlns:a16="http://schemas.microsoft.com/office/drawing/2014/main" id="{8F9F033B-4A3E-F1EF-391D-E1F6EE5DCFED}"/>
              </a:ext>
            </a:extLst>
          </p:cNvPr>
          <p:cNvSpPr txBox="1">
            <a:spLocks/>
          </p:cNvSpPr>
          <p:nvPr/>
        </p:nvSpPr>
        <p:spPr>
          <a:xfrm>
            <a:off x="10239548"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8/23/2024</a:t>
            </a:fld>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2" name="Slide Number Placeholder 8">
            <a:extLst>
              <a:ext uri="{FF2B5EF4-FFF2-40B4-BE49-F238E27FC236}">
                <a16:creationId xmlns:a16="http://schemas.microsoft.com/office/drawing/2014/main" id="{98F02EAB-C56C-69F3-C2A8-CEF47336E32F}"/>
              </a:ext>
            </a:extLst>
          </p:cNvPr>
          <p:cNvSpPr txBox="1">
            <a:spLocks/>
          </p:cNvSpPr>
          <p:nvPr/>
        </p:nvSpPr>
        <p:spPr>
          <a:xfrm>
            <a:off x="11600988"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43</a:t>
            </a:fld>
            <a:endParaRPr lang="en-US" sz="1400" b="1" dirty="0">
              <a:solidFill>
                <a:schemeClr val="bg1"/>
              </a:solidFill>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666EEEE2-8047-85DA-1591-28FFF3866435}"/>
              </a:ext>
            </a:extLst>
          </p:cNvPr>
          <p:cNvCxnSpPr>
            <a:cxnSpLocks/>
          </p:cNvCxnSpPr>
          <p:nvPr/>
        </p:nvCxnSpPr>
        <p:spPr>
          <a:xfrm>
            <a:off x="581025" y="3999347"/>
            <a:ext cx="11008547" cy="0"/>
          </a:xfrm>
          <a:prstGeom prst="line">
            <a:avLst/>
          </a:prstGeom>
          <a:ln w="104775">
            <a:solidFill>
              <a:srgbClr val="7CA655"/>
            </a:solidFill>
          </a:ln>
        </p:spPr>
        <p:style>
          <a:lnRef idx="1">
            <a:schemeClr val="accent1"/>
          </a:lnRef>
          <a:fillRef idx="0">
            <a:schemeClr val="accent1"/>
          </a:fillRef>
          <a:effectRef idx="0">
            <a:schemeClr val="accent1"/>
          </a:effectRef>
          <a:fontRef idx="minor">
            <a:schemeClr val="tx1"/>
          </a:fontRef>
        </p:style>
      </p:cxnSp>
      <p:pic>
        <p:nvPicPr>
          <p:cNvPr id="2" name="Picture 1" descr="A person wearing sunglasses and a white shirt&#10;&#10;Description automatically generated">
            <a:extLst>
              <a:ext uri="{FF2B5EF4-FFF2-40B4-BE49-F238E27FC236}">
                <a16:creationId xmlns:a16="http://schemas.microsoft.com/office/drawing/2014/main" id="{DF9F00C5-D298-E037-4505-24FA67A67F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1373" y="254662"/>
            <a:ext cx="2049529" cy="2328325"/>
          </a:xfrm>
          <a:prstGeom prst="rect">
            <a:avLst/>
          </a:prstGeom>
        </p:spPr>
      </p:pic>
    </p:spTree>
    <p:extLst>
      <p:ext uri="{BB962C8B-B14F-4D97-AF65-F5344CB8AC3E}">
        <p14:creationId xmlns:p14="http://schemas.microsoft.com/office/powerpoint/2010/main" val="31075021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p:txBody>
          <a:bodyPr/>
          <a:lstStyle/>
          <a:p>
            <a:r>
              <a:rPr lang="en-US" dirty="0"/>
              <a:t>Background</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5400000" flipV="1">
            <a:off x="9232774" y="0"/>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pic>
        <p:nvPicPr>
          <p:cNvPr id="11" name="Content Placeholder 10">
            <a:extLst>
              <a:ext uri="{FF2B5EF4-FFF2-40B4-BE49-F238E27FC236}">
                <a16:creationId xmlns:a16="http://schemas.microsoft.com/office/drawing/2014/main" id="{FF20D88B-2B18-B7A8-ABC2-BE56424E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527106CB-1B07-864C-BD9F-49CC6B21D83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8/23/2024</a:t>
            </a:fld>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9AD1DF1A-CBDA-2B3E-65E6-10321D63A6B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44</a:t>
            </a:fld>
            <a:endParaRPr lang="en-US" sz="1400" b="1" dirty="0">
              <a:solidFill>
                <a:schemeClr val="bg1"/>
              </a:solidFill>
              <a:latin typeface="Times New Roman" panose="02020603050405020304" pitchFamily="18" charset="0"/>
              <a:cs typeface="Times New Roman" panose="02020603050405020304" pitchFamily="18" charset="0"/>
            </a:endParaRPr>
          </a:p>
        </p:txBody>
      </p:sp>
      <p:sp>
        <p:nvSpPr>
          <p:cNvPr id="5" name="Subtitle 2">
            <a:extLst>
              <a:ext uri="{FF2B5EF4-FFF2-40B4-BE49-F238E27FC236}">
                <a16:creationId xmlns:a16="http://schemas.microsoft.com/office/drawing/2014/main" id="{2C1D67A8-91AA-966A-F339-0FFC4C7906E0}"/>
              </a:ext>
            </a:extLst>
          </p:cNvPr>
          <p:cNvSpPr txBox="1">
            <a:spLocks/>
          </p:cNvSpPr>
          <p:nvPr/>
        </p:nvSpPr>
        <p:spPr>
          <a:xfrm>
            <a:off x="534096" y="2695575"/>
            <a:ext cx="10953053" cy="3762375"/>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l" defTabSz="914400" rtl="0" eaLnBrk="1" fontAlgn="auto" latinLnBrk="0" hangingPunct="1">
              <a:lnSpc>
                <a:spcPct val="170000"/>
              </a:lnSpc>
              <a:spcBef>
                <a:spcPct val="20000"/>
              </a:spcBef>
              <a:spcAft>
                <a:spcPts val="0"/>
              </a:spcAft>
              <a:buClrTx/>
              <a:buSzTx/>
              <a:buFont typeface="+mj-lt"/>
              <a:buAutoNum type="arabicPeriod"/>
              <a:tabLst/>
              <a:defRPr/>
            </a:pPr>
            <a:r>
              <a:rPr kumimoji="0" lang="en-US" sz="2000" i="0" u="none" strike="noStrike" kern="1200" cap="none" spc="0" normalizeH="0" baseline="0" noProof="0" dirty="0">
                <a:ln>
                  <a:noFill/>
                </a:ln>
                <a:solidFill>
                  <a:schemeClr val="bg1">
                    <a:lumMod val="75000"/>
                    <a:lumOff val="25000"/>
                  </a:schemeClr>
                </a:solidFill>
                <a:effectLst/>
                <a:uLnTx/>
                <a:uFillTx/>
                <a:latin typeface="Cambria"/>
                <a:ea typeface="+mn-ea"/>
                <a:cs typeface="+mn-cs"/>
              </a:rPr>
              <a:t>The personalized learning platform aims to enhance English reading and comprehension using adaptive learning methods. </a:t>
            </a:r>
          </a:p>
          <a:p>
            <a:pPr marL="342900" marR="0" lvl="0" indent="-342900" algn="l" defTabSz="914400" rtl="0" eaLnBrk="1" fontAlgn="auto" latinLnBrk="0" hangingPunct="1">
              <a:lnSpc>
                <a:spcPct val="170000"/>
              </a:lnSpc>
              <a:spcBef>
                <a:spcPct val="20000"/>
              </a:spcBef>
              <a:spcAft>
                <a:spcPts val="0"/>
              </a:spcAft>
              <a:buClrTx/>
              <a:buSzTx/>
              <a:buFont typeface="+mj-lt"/>
              <a:buAutoNum type="arabicPeriod"/>
              <a:tabLst/>
              <a:defRPr/>
            </a:pPr>
            <a:r>
              <a:rPr kumimoji="0" lang="en-US" sz="2000" i="0" u="none" strike="noStrike" kern="1200" cap="none" spc="0" normalizeH="0" baseline="0" noProof="0" dirty="0">
                <a:ln>
                  <a:noFill/>
                </a:ln>
                <a:solidFill>
                  <a:schemeClr val="bg1">
                    <a:lumMod val="75000"/>
                    <a:lumOff val="25000"/>
                  </a:schemeClr>
                </a:solidFill>
                <a:effectLst/>
                <a:uLnTx/>
                <a:uFillTx/>
                <a:latin typeface="Cambria"/>
                <a:ea typeface="+mn-ea"/>
                <a:cs typeface="+mn-cs"/>
              </a:rPr>
              <a:t>It measures student performance through metrics such as response times and error patterns</a:t>
            </a:r>
            <a:r>
              <a:rPr lang="en-US" sz="2000" dirty="0">
                <a:solidFill>
                  <a:schemeClr val="bg1">
                    <a:lumMod val="75000"/>
                    <a:lumOff val="25000"/>
                  </a:schemeClr>
                </a:solidFill>
                <a:latin typeface="Cambria"/>
              </a:rPr>
              <a:t> etc.</a:t>
            </a:r>
            <a:endParaRPr kumimoji="0" lang="en-US" sz="2000" i="0" u="none" strike="noStrike" kern="1200" cap="none" spc="0" normalizeH="0" baseline="0" noProof="0" dirty="0">
              <a:ln>
                <a:noFill/>
              </a:ln>
              <a:solidFill>
                <a:schemeClr val="bg1">
                  <a:lumMod val="75000"/>
                  <a:lumOff val="25000"/>
                </a:schemeClr>
              </a:solidFill>
              <a:effectLst/>
              <a:uLnTx/>
              <a:uFillTx/>
              <a:latin typeface="Cambria"/>
              <a:ea typeface="+mn-ea"/>
              <a:cs typeface="+mn-cs"/>
            </a:endParaRPr>
          </a:p>
          <a:p>
            <a:pPr marL="342900" marR="0" lvl="0" indent="-342900" algn="l" defTabSz="914400" rtl="0" eaLnBrk="1" fontAlgn="auto" latinLnBrk="0" hangingPunct="1">
              <a:lnSpc>
                <a:spcPct val="170000"/>
              </a:lnSpc>
              <a:spcBef>
                <a:spcPct val="20000"/>
              </a:spcBef>
              <a:spcAft>
                <a:spcPts val="0"/>
              </a:spcAft>
              <a:buClrTx/>
              <a:buSzTx/>
              <a:buFont typeface="+mj-lt"/>
              <a:buAutoNum type="arabicPeriod"/>
              <a:tabLst/>
              <a:defRPr/>
            </a:pPr>
            <a:r>
              <a:rPr kumimoji="0" lang="en-US" sz="2000" i="0" u="none" strike="noStrike" kern="1200" cap="none" spc="0" normalizeH="0" baseline="0" noProof="0" dirty="0">
                <a:ln>
                  <a:noFill/>
                </a:ln>
                <a:solidFill>
                  <a:schemeClr val="bg1">
                    <a:lumMod val="75000"/>
                    <a:lumOff val="25000"/>
                  </a:schemeClr>
                </a:solidFill>
                <a:effectLst/>
                <a:uLnTx/>
                <a:uFillTx/>
                <a:latin typeface="Cambria"/>
                <a:ea typeface="+mn-ea"/>
                <a:cs typeface="+mn-cs"/>
              </a:rPr>
              <a:t>Machine learning algorithms analyze these metrics to accurately assess each user's proficiency and determine the appropriate level of content to present next.</a:t>
            </a:r>
          </a:p>
        </p:txBody>
      </p:sp>
      <p:sp>
        <p:nvSpPr>
          <p:cNvPr id="6" name="Rectangle 5">
            <a:extLst>
              <a:ext uri="{FF2B5EF4-FFF2-40B4-BE49-F238E27FC236}">
                <a16:creationId xmlns:a16="http://schemas.microsoft.com/office/drawing/2014/main" id="{89A9F3D0-B432-3F78-ED65-2740104096B3}"/>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IT21182396</a:t>
            </a:r>
            <a:r>
              <a:rPr lang="en-US" sz="1800" dirty="0">
                <a:solidFill>
                  <a:schemeClr val="bg1"/>
                </a:solidFill>
              </a:rPr>
              <a:t>   |   A</a:t>
            </a:r>
            <a:r>
              <a:rPr lang="en-US" dirty="0">
                <a:solidFill>
                  <a:schemeClr val="bg1"/>
                </a:solidFill>
              </a:rPr>
              <a:t>. P. </a:t>
            </a:r>
            <a:r>
              <a:rPr lang="en-US" dirty="0" err="1">
                <a:solidFill>
                  <a:schemeClr val="bg1"/>
                </a:solidFill>
              </a:rPr>
              <a:t>Ranaweera</a:t>
            </a:r>
            <a:r>
              <a:rPr lang="en-US" sz="1800" b="1" dirty="0">
                <a:solidFill>
                  <a:schemeClr val="bg1"/>
                </a:solidFill>
              </a:rPr>
              <a:t>   </a:t>
            </a:r>
            <a:r>
              <a:rPr lang="en-US" sz="1800" dirty="0">
                <a:solidFill>
                  <a:schemeClr val="bg1"/>
                </a:solidFill>
              </a:rPr>
              <a:t>|   </a:t>
            </a:r>
            <a:r>
              <a:rPr lang="en-US" dirty="0">
                <a:solidFill>
                  <a:schemeClr val="bg1"/>
                </a:solidFill>
              </a:rPr>
              <a:t>24-25J-027</a:t>
            </a:r>
            <a:endParaRPr lang="en-US" sz="1800" b="0" dirty="0">
              <a:solidFill>
                <a:schemeClr val="bg1"/>
              </a:solidFill>
            </a:endParaRPr>
          </a:p>
        </p:txBody>
      </p:sp>
    </p:spTree>
    <p:extLst>
      <p:ext uri="{BB962C8B-B14F-4D97-AF65-F5344CB8AC3E}">
        <p14:creationId xmlns:p14="http://schemas.microsoft.com/office/powerpoint/2010/main" val="25669204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0873740" cy="1680205"/>
          </a:xfrm>
        </p:spPr>
        <p:txBody>
          <a:bodyPr/>
          <a:lstStyle/>
          <a:p>
            <a:r>
              <a:rPr lang="en-US" dirty="0"/>
              <a:t>Research Problem?</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5400000" flipV="1">
            <a:off x="9232774" y="0"/>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pic>
        <p:nvPicPr>
          <p:cNvPr id="11" name="Content Placeholder 10">
            <a:extLst>
              <a:ext uri="{FF2B5EF4-FFF2-40B4-BE49-F238E27FC236}">
                <a16:creationId xmlns:a16="http://schemas.microsoft.com/office/drawing/2014/main" id="{FF20D88B-2B18-B7A8-ABC2-BE56424E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527106CB-1B07-864C-BD9F-49CC6B21D83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8/23/2024</a:t>
            </a:fld>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9AD1DF1A-CBDA-2B3E-65E6-10321D63A6B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45</a:t>
            </a:fld>
            <a:endParaRPr lang="en-US" sz="1400" b="1" dirty="0">
              <a:solidFill>
                <a:schemeClr val="bg1"/>
              </a:solidFill>
              <a:latin typeface="Times New Roman" panose="02020603050405020304" pitchFamily="18" charset="0"/>
              <a:cs typeface="Times New Roman" panose="02020603050405020304" pitchFamily="18" charset="0"/>
            </a:endParaRPr>
          </a:p>
        </p:txBody>
      </p:sp>
      <p:sp>
        <p:nvSpPr>
          <p:cNvPr id="5" name="Subtitle 2">
            <a:extLst>
              <a:ext uri="{FF2B5EF4-FFF2-40B4-BE49-F238E27FC236}">
                <a16:creationId xmlns:a16="http://schemas.microsoft.com/office/drawing/2014/main" id="{2C1D67A8-91AA-966A-F339-0FFC4C7906E0}"/>
              </a:ext>
            </a:extLst>
          </p:cNvPr>
          <p:cNvSpPr txBox="1">
            <a:spLocks/>
          </p:cNvSpPr>
          <p:nvPr/>
        </p:nvSpPr>
        <p:spPr>
          <a:xfrm>
            <a:off x="1204132" y="2698012"/>
            <a:ext cx="10492567" cy="257175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kumimoji="0" lang="en-US" sz="32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How can machine learning algorithms effectively measure a learner's current proficiency level in reading comprehension and accurately determine the appropriate next level of difficulty for personalized learning paths?</a:t>
            </a:r>
          </a:p>
        </p:txBody>
      </p:sp>
      <p:sp>
        <p:nvSpPr>
          <p:cNvPr id="4" name="Rectangle 3">
            <a:extLst>
              <a:ext uri="{FF2B5EF4-FFF2-40B4-BE49-F238E27FC236}">
                <a16:creationId xmlns:a16="http://schemas.microsoft.com/office/drawing/2014/main" id="{13FC5D13-D512-6B75-93D5-A8D7DBB7A427}"/>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IT21182396</a:t>
            </a:r>
            <a:r>
              <a:rPr lang="en-US" sz="1800" dirty="0">
                <a:solidFill>
                  <a:schemeClr val="bg1"/>
                </a:solidFill>
              </a:rPr>
              <a:t>   |   A</a:t>
            </a:r>
            <a:r>
              <a:rPr lang="en-US" dirty="0">
                <a:solidFill>
                  <a:schemeClr val="bg1"/>
                </a:solidFill>
              </a:rPr>
              <a:t>. P. </a:t>
            </a:r>
            <a:r>
              <a:rPr lang="en-US" dirty="0" err="1">
                <a:solidFill>
                  <a:schemeClr val="bg1"/>
                </a:solidFill>
              </a:rPr>
              <a:t>Ranaweera</a:t>
            </a:r>
            <a:r>
              <a:rPr lang="en-US" sz="1800" b="1" dirty="0">
                <a:solidFill>
                  <a:schemeClr val="bg1"/>
                </a:solidFill>
              </a:rPr>
              <a:t>   </a:t>
            </a:r>
            <a:r>
              <a:rPr lang="en-US" sz="1800" dirty="0">
                <a:solidFill>
                  <a:schemeClr val="bg1"/>
                </a:solidFill>
              </a:rPr>
              <a:t>|   </a:t>
            </a:r>
            <a:r>
              <a:rPr lang="en-US" dirty="0">
                <a:solidFill>
                  <a:schemeClr val="bg1"/>
                </a:solidFill>
              </a:rPr>
              <a:t>24-25J-027</a:t>
            </a:r>
            <a:endParaRPr lang="en-US" sz="1800" b="0" dirty="0">
              <a:solidFill>
                <a:schemeClr val="bg1"/>
              </a:solidFill>
            </a:endParaRPr>
          </a:p>
        </p:txBody>
      </p:sp>
    </p:spTree>
    <p:extLst>
      <p:ext uri="{BB962C8B-B14F-4D97-AF65-F5344CB8AC3E}">
        <p14:creationId xmlns:p14="http://schemas.microsoft.com/office/powerpoint/2010/main" val="16218483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p:txBody>
          <a:bodyPr/>
          <a:lstStyle/>
          <a:p>
            <a:r>
              <a:rPr lang="en-US" dirty="0"/>
              <a:t>Research Gap</a:t>
            </a:r>
          </a:p>
        </p:txBody>
      </p:sp>
      <p:pic>
        <p:nvPicPr>
          <p:cNvPr id="11" name="Content Placeholder 10">
            <a:extLst>
              <a:ext uri="{FF2B5EF4-FFF2-40B4-BE49-F238E27FC236}">
                <a16:creationId xmlns:a16="http://schemas.microsoft.com/office/drawing/2014/main" id="{FF20D88B-2B18-B7A8-ABC2-BE56424E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527106CB-1B07-864C-BD9F-49CC6B21D83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8/23/2024</a:t>
            </a:fld>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9AD1DF1A-CBDA-2B3E-65E6-10321D63A6B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46</a:t>
            </a:fld>
            <a:endParaRPr lang="en-US" sz="1400" b="1" dirty="0">
              <a:solidFill>
                <a:schemeClr val="bg1"/>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F3BED49A-4A13-9054-F452-739AEA1EB45A}"/>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IT21182396</a:t>
            </a:r>
            <a:r>
              <a:rPr lang="en-US" sz="1800" dirty="0">
                <a:solidFill>
                  <a:schemeClr val="bg1"/>
                </a:solidFill>
              </a:rPr>
              <a:t>   |   A</a:t>
            </a:r>
            <a:r>
              <a:rPr lang="en-US" dirty="0">
                <a:solidFill>
                  <a:schemeClr val="bg1"/>
                </a:solidFill>
              </a:rPr>
              <a:t>. P. </a:t>
            </a:r>
            <a:r>
              <a:rPr lang="en-US" dirty="0" err="1">
                <a:solidFill>
                  <a:schemeClr val="bg1"/>
                </a:solidFill>
              </a:rPr>
              <a:t>Ranaweera</a:t>
            </a:r>
            <a:r>
              <a:rPr lang="en-US" sz="1800" b="1" dirty="0">
                <a:solidFill>
                  <a:schemeClr val="bg1"/>
                </a:solidFill>
              </a:rPr>
              <a:t>   </a:t>
            </a:r>
            <a:r>
              <a:rPr lang="en-US" sz="1800" dirty="0">
                <a:solidFill>
                  <a:schemeClr val="bg1"/>
                </a:solidFill>
              </a:rPr>
              <a:t>|   </a:t>
            </a:r>
            <a:r>
              <a:rPr lang="en-US" dirty="0">
                <a:solidFill>
                  <a:schemeClr val="bg1"/>
                </a:solidFill>
              </a:rPr>
              <a:t>24-25J-027</a:t>
            </a:r>
            <a:endParaRPr lang="en-US" sz="1800" b="0" dirty="0">
              <a:solidFill>
                <a:schemeClr val="bg1"/>
              </a:solidFill>
            </a:endParaRPr>
          </a:p>
        </p:txBody>
      </p:sp>
      <p:graphicFrame>
        <p:nvGraphicFramePr>
          <p:cNvPr id="7" name="Table 6">
            <a:extLst>
              <a:ext uri="{FF2B5EF4-FFF2-40B4-BE49-F238E27FC236}">
                <a16:creationId xmlns:a16="http://schemas.microsoft.com/office/drawing/2014/main" id="{E3AAFE41-D2D1-5C31-39B7-6E973739DFD2}"/>
              </a:ext>
            </a:extLst>
          </p:cNvPr>
          <p:cNvGraphicFramePr>
            <a:graphicFrameLocks noGrp="1"/>
          </p:cNvGraphicFramePr>
          <p:nvPr>
            <p:extLst>
              <p:ext uri="{D42A27DB-BD31-4B8C-83A1-F6EECF244321}">
                <p14:modId xmlns:p14="http://schemas.microsoft.com/office/powerpoint/2010/main" val="96796099"/>
              </p:ext>
            </p:extLst>
          </p:nvPr>
        </p:nvGraphicFramePr>
        <p:xfrm>
          <a:off x="594360" y="1973287"/>
          <a:ext cx="10214654" cy="4053840"/>
        </p:xfrm>
        <a:graphic>
          <a:graphicData uri="http://schemas.openxmlformats.org/drawingml/2006/table">
            <a:tbl>
              <a:tblPr firstRow="1" bandRow="1">
                <a:tableStyleId>{8A107856-5554-42FB-B03E-39F5DBC370BA}</a:tableStyleId>
              </a:tblPr>
              <a:tblGrid>
                <a:gridCol w="3441319">
                  <a:extLst>
                    <a:ext uri="{9D8B030D-6E8A-4147-A177-3AD203B41FA5}">
                      <a16:colId xmlns:a16="http://schemas.microsoft.com/office/drawing/2014/main" val="4003179026"/>
                    </a:ext>
                  </a:extLst>
                </a:gridCol>
                <a:gridCol w="1354667">
                  <a:extLst>
                    <a:ext uri="{9D8B030D-6E8A-4147-A177-3AD203B41FA5}">
                      <a16:colId xmlns:a16="http://schemas.microsoft.com/office/drawing/2014/main" val="1192825993"/>
                    </a:ext>
                  </a:extLst>
                </a:gridCol>
                <a:gridCol w="1354667">
                  <a:extLst>
                    <a:ext uri="{9D8B030D-6E8A-4147-A177-3AD203B41FA5}">
                      <a16:colId xmlns:a16="http://schemas.microsoft.com/office/drawing/2014/main" val="3715639856"/>
                    </a:ext>
                  </a:extLst>
                </a:gridCol>
                <a:gridCol w="1354667">
                  <a:extLst>
                    <a:ext uri="{9D8B030D-6E8A-4147-A177-3AD203B41FA5}">
                      <a16:colId xmlns:a16="http://schemas.microsoft.com/office/drawing/2014/main" val="2498449352"/>
                    </a:ext>
                  </a:extLst>
                </a:gridCol>
                <a:gridCol w="1354667">
                  <a:extLst>
                    <a:ext uri="{9D8B030D-6E8A-4147-A177-3AD203B41FA5}">
                      <a16:colId xmlns:a16="http://schemas.microsoft.com/office/drawing/2014/main" val="122158027"/>
                    </a:ext>
                  </a:extLst>
                </a:gridCol>
                <a:gridCol w="1354667">
                  <a:extLst>
                    <a:ext uri="{9D8B030D-6E8A-4147-A177-3AD203B41FA5}">
                      <a16:colId xmlns:a16="http://schemas.microsoft.com/office/drawing/2014/main" val="272795854"/>
                    </a:ext>
                  </a:extLst>
                </a:gridCol>
              </a:tblGrid>
              <a:tr h="370840">
                <a:tc>
                  <a:txBody>
                    <a:bodyPr/>
                    <a:lstStyle/>
                    <a:p>
                      <a:r>
                        <a:rPr lang="en-US" sz="1600" dirty="0"/>
                        <a:t>Feature / System</a:t>
                      </a:r>
                    </a:p>
                  </a:txBody>
                  <a:tcPr anchor="ctr"/>
                </a:tc>
                <a:tc>
                  <a:txBody>
                    <a:bodyPr/>
                    <a:lstStyle/>
                    <a:p>
                      <a:r>
                        <a:rPr lang="en-US" sz="1600" dirty="0"/>
                        <a:t>Proposed System</a:t>
                      </a:r>
                    </a:p>
                  </a:txBody>
                  <a:tcPr/>
                </a:tc>
                <a:tc>
                  <a:txBody>
                    <a:bodyPr/>
                    <a:lstStyle/>
                    <a:p>
                      <a:r>
                        <a:rPr lang="en-US" sz="1600" dirty="0"/>
                        <a:t>Duolingo</a:t>
                      </a:r>
                    </a:p>
                  </a:txBody>
                  <a:tcPr/>
                </a:tc>
                <a:tc>
                  <a:txBody>
                    <a:bodyPr/>
                    <a:lstStyle/>
                    <a:p>
                      <a:r>
                        <a:rPr lang="en-US" sz="1600" dirty="0" err="1"/>
                        <a:t>AceReader</a:t>
                      </a:r>
                      <a:r>
                        <a:rPr lang="en-US" sz="1600" dirty="0"/>
                        <a:t> Pro</a:t>
                      </a:r>
                    </a:p>
                  </a:txBody>
                  <a:tcPr/>
                </a:tc>
                <a:tc>
                  <a:txBody>
                    <a:bodyPr/>
                    <a:lstStyle/>
                    <a:p>
                      <a:r>
                        <a:rPr lang="en-US" sz="1600" dirty="0"/>
                        <a:t>Quizlet</a:t>
                      </a:r>
                    </a:p>
                  </a:txBody>
                  <a:tcPr/>
                </a:tc>
                <a:tc>
                  <a:txBody>
                    <a:bodyPr/>
                    <a:lstStyle/>
                    <a:p>
                      <a:r>
                        <a:rPr lang="en-US" sz="1600" dirty="0" err="1"/>
                        <a:t>ReadyRead</a:t>
                      </a:r>
                      <a:endParaRPr lang="en-US" sz="1600" dirty="0"/>
                    </a:p>
                  </a:txBody>
                  <a:tcPr/>
                </a:tc>
                <a:extLst>
                  <a:ext uri="{0D108BD9-81ED-4DB2-BD59-A6C34878D82A}">
                    <a16:rowId xmlns:a16="http://schemas.microsoft.com/office/drawing/2014/main" val="3708017654"/>
                  </a:ext>
                </a:extLst>
              </a:tr>
              <a:tr h="370840">
                <a:tc>
                  <a:txBody>
                    <a:bodyPr/>
                    <a:lstStyle/>
                    <a:p>
                      <a:r>
                        <a:rPr lang="en-US" dirty="0"/>
                        <a:t>Personalized Learning Path</a:t>
                      </a:r>
                    </a:p>
                    <a:p>
                      <a:endParaRPr lang="en-US" dirty="0"/>
                    </a:p>
                  </a:txBody>
                  <a:tcPr/>
                </a:tc>
                <a:tc>
                  <a:txBody>
                    <a:bodyPr/>
                    <a:lstStyle/>
                    <a:p>
                      <a:endParaRPr lang="en-US" dirty="0"/>
                    </a:p>
                  </a:txBody>
                  <a:tcPr/>
                </a:tc>
                <a:tc>
                  <a:txBody>
                    <a:bodyPr/>
                    <a:lstStyle/>
                    <a:p>
                      <a:pPr algn="ctr"/>
                      <a:r>
                        <a:rPr lang="en-US" dirty="0"/>
                        <a:t>Limited</a:t>
                      </a:r>
                    </a:p>
                  </a:txBody>
                  <a:tcPr anchor="ct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114524314"/>
                  </a:ext>
                </a:extLst>
              </a:tr>
              <a:tr h="370840">
                <a:tc>
                  <a:txBody>
                    <a:bodyPr/>
                    <a:lstStyle/>
                    <a:p>
                      <a:r>
                        <a:rPr lang="en-US" dirty="0"/>
                        <a:t>Dynamic Difficulty Adjustment</a:t>
                      </a:r>
                    </a:p>
                    <a:p>
                      <a:endParaRPr lang="en-US" dirty="0"/>
                    </a:p>
                  </a:txBody>
                  <a:tcPr/>
                </a:tc>
                <a:tc>
                  <a:txBody>
                    <a:bodyPr/>
                    <a:lstStyle/>
                    <a:p>
                      <a:endParaRPr lang="en-US"/>
                    </a:p>
                  </a:txBody>
                  <a:tcPr/>
                </a:tc>
                <a:tc>
                  <a:txBody>
                    <a:bodyPr/>
                    <a:lstStyle/>
                    <a:p>
                      <a:pPr algn="ctr"/>
                      <a:r>
                        <a:rPr lang="en-US" dirty="0"/>
                        <a:t>Limited</a:t>
                      </a:r>
                    </a:p>
                  </a:txBody>
                  <a:tcPr anchor="ct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848535912"/>
                  </a:ext>
                </a:extLst>
              </a:tr>
              <a:tr h="370840">
                <a:tc>
                  <a:txBody>
                    <a:bodyPr/>
                    <a:lstStyle/>
                    <a:p>
                      <a:r>
                        <a:rPr lang="en-US" dirty="0"/>
                        <a:t>Real-Time Performance Tracking</a:t>
                      </a:r>
                    </a:p>
                    <a:p>
                      <a:endParaRPr lang="en-US" dirty="0"/>
                    </a:p>
                  </a:txBody>
                  <a:tcPr/>
                </a:tc>
                <a:tc>
                  <a:txBody>
                    <a:bodyPr/>
                    <a:lstStyle/>
                    <a:p>
                      <a:endParaRPr lang="en-US"/>
                    </a:p>
                  </a:txBody>
                  <a:tcPr/>
                </a:tc>
                <a:tc>
                  <a:txBody>
                    <a:bodyPr/>
                    <a:lstStyle/>
                    <a:p>
                      <a:endParaRPr lang="en-US" dirty="0"/>
                    </a:p>
                  </a:txBody>
                  <a:tcPr/>
                </a:tc>
                <a:tc>
                  <a:txBody>
                    <a:bodyPr/>
                    <a:lstStyle/>
                    <a:p>
                      <a:pPr algn="ctr"/>
                      <a:r>
                        <a:rPr lang="en-US" dirty="0"/>
                        <a:t>Limited</a:t>
                      </a:r>
                    </a:p>
                  </a:txBody>
                  <a:tcPr anchor="ctr"/>
                </a:tc>
                <a:tc>
                  <a:txBody>
                    <a:bodyPr/>
                    <a:lstStyle/>
                    <a:p>
                      <a:endParaRPr lang="en-US"/>
                    </a:p>
                  </a:txBody>
                  <a:tcPr/>
                </a:tc>
                <a:tc>
                  <a:txBody>
                    <a:bodyPr/>
                    <a:lstStyle/>
                    <a:p>
                      <a:pPr algn="ctr"/>
                      <a:r>
                        <a:rPr lang="en-US" dirty="0"/>
                        <a:t>Limited</a:t>
                      </a:r>
                    </a:p>
                  </a:txBody>
                  <a:tcPr anchor="ctr"/>
                </a:tc>
                <a:extLst>
                  <a:ext uri="{0D108BD9-81ED-4DB2-BD59-A6C34878D82A}">
                    <a16:rowId xmlns:a16="http://schemas.microsoft.com/office/drawing/2014/main" val="1053234853"/>
                  </a:ext>
                </a:extLst>
              </a:tr>
              <a:tr h="370840">
                <a:tc>
                  <a:txBody>
                    <a:bodyPr/>
                    <a:lstStyle/>
                    <a:p>
                      <a:r>
                        <a:rPr lang="en-US" dirty="0"/>
                        <a:t>Pre-trained Model for Difficulty</a:t>
                      </a:r>
                    </a:p>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861011486"/>
                  </a:ext>
                </a:extLst>
              </a:tr>
              <a:tr h="370840">
                <a:tc>
                  <a:txBody>
                    <a:bodyPr/>
                    <a:lstStyle/>
                    <a:p>
                      <a:r>
                        <a:rPr lang="en-US" dirty="0"/>
                        <a:t>Behavioral Analytics</a:t>
                      </a:r>
                    </a:p>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601565730"/>
                  </a:ext>
                </a:extLst>
              </a:tr>
            </a:tbl>
          </a:graphicData>
        </a:graphic>
      </p:graphicFrame>
      <p:pic>
        <p:nvPicPr>
          <p:cNvPr id="8" name="Graphic 7" descr="Badge Tick1 with solid fill">
            <a:extLst>
              <a:ext uri="{FF2B5EF4-FFF2-40B4-BE49-F238E27FC236}">
                <a16:creationId xmlns:a16="http://schemas.microsoft.com/office/drawing/2014/main" id="{A56ED0D2-BAB8-8451-DA69-BA237C45EA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80560" y="2735287"/>
            <a:ext cx="381000" cy="381000"/>
          </a:xfrm>
          <a:prstGeom prst="rect">
            <a:avLst/>
          </a:prstGeom>
          <a:effectLst>
            <a:innerShdw blurRad="114300">
              <a:prstClr val="black"/>
            </a:innerShdw>
          </a:effectLst>
        </p:spPr>
      </p:pic>
      <p:pic>
        <p:nvPicPr>
          <p:cNvPr id="9" name="Graphic 8" descr="Badge Cross with solid fill">
            <a:extLst>
              <a:ext uri="{FF2B5EF4-FFF2-40B4-BE49-F238E27FC236}">
                <a16:creationId xmlns:a16="http://schemas.microsoft.com/office/drawing/2014/main" id="{987CA5A6-D90D-4983-6808-0284AFBED9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66960" y="2735287"/>
            <a:ext cx="381000" cy="381000"/>
          </a:xfrm>
          <a:prstGeom prst="rect">
            <a:avLst/>
          </a:prstGeom>
          <a:effectLst>
            <a:innerShdw blurRad="114300">
              <a:prstClr val="black"/>
            </a:innerShdw>
          </a:effectLst>
        </p:spPr>
      </p:pic>
      <p:pic>
        <p:nvPicPr>
          <p:cNvPr id="10" name="Graphic 9" descr="Badge Cross with solid fill">
            <a:extLst>
              <a:ext uri="{FF2B5EF4-FFF2-40B4-BE49-F238E27FC236}">
                <a16:creationId xmlns:a16="http://schemas.microsoft.com/office/drawing/2014/main" id="{5B2E6DB5-DC43-BE3F-7B4A-84372B8DC1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23760" y="2748257"/>
            <a:ext cx="381000" cy="381000"/>
          </a:xfrm>
          <a:prstGeom prst="rect">
            <a:avLst/>
          </a:prstGeom>
          <a:effectLst>
            <a:innerShdw blurRad="114300">
              <a:prstClr val="black"/>
            </a:innerShdw>
          </a:effectLst>
        </p:spPr>
      </p:pic>
      <p:pic>
        <p:nvPicPr>
          <p:cNvPr id="14" name="Graphic 13" descr="Badge Cross with solid fill">
            <a:extLst>
              <a:ext uri="{FF2B5EF4-FFF2-40B4-BE49-F238E27FC236}">
                <a16:creationId xmlns:a16="http://schemas.microsoft.com/office/drawing/2014/main" id="{D76BC56C-D810-41E9-12EB-A072EE28463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57260" y="2735287"/>
            <a:ext cx="381000" cy="381000"/>
          </a:xfrm>
          <a:prstGeom prst="rect">
            <a:avLst/>
          </a:prstGeom>
          <a:effectLst>
            <a:innerShdw blurRad="114300">
              <a:prstClr val="black"/>
            </a:innerShdw>
          </a:effectLst>
        </p:spPr>
      </p:pic>
      <p:pic>
        <p:nvPicPr>
          <p:cNvPr id="16" name="Graphic 15" descr="Badge Tick1 with solid fill">
            <a:extLst>
              <a:ext uri="{FF2B5EF4-FFF2-40B4-BE49-F238E27FC236}">
                <a16:creationId xmlns:a16="http://schemas.microsoft.com/office/drawing/2014/main" id="{8BF1698C-93B0-22E1-BD94-4D8E1BA0E63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80560" y="3411023"/>
            <a:ext cx="381000" cy="381000"/>
          </a:xfrm>
          <a:prstGeom prst="rect">
            <a:avLst/>
          </a:prstGeom>
          <a:effectLst>
            <a:innerShdw blurRad="114300">
              <a:prstClr val="black"/>
            </a:innerShdw>
          </a:effectLst>
        </p:spPr>
      </p:pic>
      <p:pic>
        <p:nvPicPr>
          <p:cNvPr id="18" name="Graphic 17" descr="Badge Cross with solid fill">
            <a:extLst>
              <a:ext uri="{FF2B5EF4-FFF2-40B4-BE49-F238E27FC236}">
                <a16:creationId xmlns:a16="http://schemas.microsoft.com/office/drawing/2014/main" id="{C0649400-2073-1541-6CA5-AF07A6A5BA5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41594" y="3400653"/>
            <a:ext cx="381000" cy="381000"/>
          </a:xfrm>
          <a:prstGeom prst="rect">
            <a:avLst/>
          </a:prstGeom>
          <a:effectLst>
            <a:innerShdw blurRad="114300">
              <a:prstClr val="black"/>
            </a:innerShdw>
          </a:effectLst>
        </p:spPr>
      </p:pic>
      <p:pic>
        <p:nvPicPr>
          <p:cNvPr id="19" name="Graphic 18" descr="Badge Cross with solid fill">
            <a:extLst>
              <a:ext uri="{FF2B5EF4-FFF2-40B4-BE49-F238E27FC236}">
                <a16:creationId xmlns:a16="http://schemas.microsoft.com/office/drawing/2014/main" id="{46B9F029-CCAC-A792-3C44-0962091B401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84794" y="3400653"/>
            <a:ext cx="381000" cy="381000"/>
          </a:xfrm>
          <a:prstGeom prst="rect">
            <a:avLst/>
          </a:prstGeom>
          <a:effectLst>
            <a:innerShdw blurRad="114300">
              <a:prstClr val="black"/>
            </a:innerShdw>
          </a:effectLst>
        </p:spPr>
      </p:pic>
      <p:pic>
        <p:nvPicPr>
          <p:cNvPr id="20" name="Graphic 19" descr="Badge Cross with solid fill">
            <a:extLst>
              <a:ext uri="{FF2B5EF4-FFF2-40B4-BE49-F238E27FC236}">
                <a16:creationId xmlns:a16="http://schemas.microsoft.com/office/drawing/2014/main" id="{83DA5D11-2C50-FC9B-7E28-1CC64D635AC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63240" y="3400653"/>
            <a:ext cx="381000" cy="381000"/>
          </a:xfrm>
          <a:prstGeom prst="rect">
            <a:avLst/>
          </a:prstGeom>
          <a:effectLst>
            <a:innerShdw blurRad="114300">
              <a:prstClr val="black"/>
            </a:innerShdw>
          </a:effectLst>
        </p:spPr>
      </p:pic>
      <p:pic>
        <p:nvPicPr>
          <p:cNvPr id="21" name="Graphic 20" descr="Badge Tick1 with solid fill">
            <a:extLst>
              <a:ext uri="{FF2B5EF4-FFF2-40B4-BE49-F238E27FC236}">
                <a16:creationId xmlns:a16="http://schemas.microsoft.com/office/drawing/2014/main" id="{98CCE5A6-6700-760C-1C81-778D5E53FD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80560" y="4066661"/>
            <a:ext cx="381000" cy="381000"/>
          </a:xfrm>
          <a:prstGeom prst="rect">
            <a:avLst/>
          </a:prstGeom>
          <a:effectLst>
            <a:innerShdw blurRad="114300">
              <a:prstClr val="black"/>
            </a:innerShdw>
          </a:effectLst>
        </p:spPr>
      </p:pic>
      <p:pic>
        <p:nvPicPr>
          <p:cNvPr id="22" name="Graphic 21" descr="Badge Tick1 with solid fill">
            <a:extLst>
              <a:ext uri="{FF2B5EF4-FFF2-40B4-BE49-F238E27FC236}">
                <a16:creationId xmlns:a16="http://schemas.microsoft.com/office/drawing/2014/main" id="{3CB6F2C1-714E-B508-3C3F-33DDD66F33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09743" y="5373410"/>
            <a:ext cx="381000" cy="381000"/>
          </a:xfrm>
          <a:prstGeom prst="rect">
            <a:avLst/>
          </a:prstGeom>
          <a:effectLst>
            <a:innerShdw blurRad="114300">
              <a:prstClr val="black"/>
            </a:innerShdw>
          </a:effectLst>
        </p:spPr>
      </p:pic>
      <p:pic>
        <p:nvPicPr>
          <p:cNvPr id="23" name="Graphic 22" descr="Badge Tick1 with solid fill">
            <a:extLst>
              <a:ext uri="{FF2B5EF4-FFF2-40B4-BE49-F238E27FC236}">
                <a16:creationId xmlns:a16="http://schemas.microsoft.com/office/drawing/2014/main" id="{DE44BB2D-B0E9-1CFC-5FBE-D3176A1A828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09743" y="4688595"/>
            <a:ext cx="381000" cy="381000"/>
          </a:xfrm>
          <a:prstGeom prst="rect">
            <a:avLst/>
          </a:prstGeom>
          <a:effectLst>
            <a:innerShdw blurRad="114300">
              <a:prstClr val="black"/>
            </a:innerShdw>
          </a:effectLst>
        </p:spPr>
      </p:pic>
      <p:pic>
        <p:nvPicPr>
          <p:cNvPr id="24" name="Graphic 23" descr="Badge Cross with solid fill">
            <a:extLst>
              <a:ext uri="{FF2B5EF4-FFF2-40B4-BE49-F238E27FC236}">
                <a16:creationId xmlns:a16="http://schemas.microsoft.com/office/drawing/2014/main" id="{CDBE4D23-FF0B-8516-267A-44D6F777519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87829" y="4066019"/>
            <a:ext cx="381000" cy="381000"/>
          </a:xfrm>
          <a:prstGeom prst="rect">
            <a:avLst/>
          </a:prstGeom>
          <a:effectLst>
            <a:innerShdw blurRad="114300">
              <a:prstClr val="black"/>
            </a:innerShdw>
          </a:effectLst>
        </p:spPr>
      </p:pic>
      <p:pic>
        <p:nvPicPr>
          <p:cNvPr id="25" name="Graphic 24" descr="Badge Cross with solid fill">
            <a:extLst>
              <a:ext uri="{FF2B5EF4-FFF2-40B4-BE49-F238E27FC236}">
                <a16:creationId xmlns:a16="http://schemas.microsoft.com/office/drawing/2014/main" id="{87234D2A-EA64-B8E6-A7F9-73862EDF348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60503" y="4084027"/>
            <a:ext cx="381000" cy="381000"/>
          </a:xfrm>
          <a:prstGeom prst="rect">
            <a:avLst/>
          </a:prstGeom>
          <a:effectLst>
            <a:innerShdw blurRad="114300">
              <a:prstClr val="black"/>
            </a:innerShdw>
          </a:effectLst>
        </p:spPr>
      </p:pic>
      <p:pic>
        <p:nvPicPr>
          <p:cNvPr id="28" name="Graphic 27" descr="Badge Cross with solid fill">
            <a:extLst>
              <a:ext uri="{FF2B5EF4-FFF2-40B4-BE49-F238E27FC236}">
                <a16:creationId xmlns:a16="http://schemas.microsoft.com/office/drawing/2014/main" id="{247D7270-954B-ABA2-D12C-73D62907A1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48890" y="4716463"/>
            <a:ext cx="381000" cy="381000"/>
          </a:xfrm>
          <a:prstGeom prst="rect">
            <a:avLst/>
          </a:prstGeom>
          <a:effectLst>
            <a:innerShdw blurRad="114300">
              <a:prstClr val="black"/>
            </a:innerShdw>
          </a:effectLst>
        </p:spPr>
      </p:pic>
      <p:pic>
        <p:nvPicPr>
          <p:cNvPr id="29" name="Graphic 28" descr="Badge Cross with solid fill">
            <a:extLst>
              <a:ext uri="{FF2B5EF4-FFF2-40B4-BE49-F238E27FC236}">
                <a16:creationId xmlns:a16="http://schemas.microsoft.com/office/drawing/2014/main" id="{9DB646A5-E6E6-9CC4-2F54-9A4C3AFB45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57260" y="4716463"/>
            <a:ext cx="381000" cy="381000"/>
          </a:xfrm>
          <a:prstGeom prst="rect">
            <a:avLst/>
          </a:prstGeom>
          <a:effectLst>
            <a:innerShdw blurRad="114300">
              <a:prstClr val="black"/>
            </a:innerShdw>
          </a:effectLst>
        </p:spPr>
      </p:pic>
      <p:pic>
        <p:nvPicPr>
          <p:cNvPr id="30" name="Graphic 29" descr="Badge Cross with solid fill">
            <a:extLst>
              <a:ext uri="{FF2B5EF4-FFF2-40B4-BE49-F238E27FC236}">
                <a16:creationId xmlns:a16="http://schemas.microsoft.com/office/drawing/2014/main" id="{35864050-CD22-B3F0-CA0A-AF02614957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84794" y="4716463"/>
            <a:ext cx="381000" cy="381000"/>
          </a:xfrm>
          <a:prstGeom prst="rect">
            <a:avLst/>
          </a:prstGeom>
          <a:effectLst>
            <a:innerShdw blurRad="114300">
              <a:prstClr val="black"/>
            </a:innerShdw>
          </a:effectLst>
        </p:spPr>
      </p:pic>
      <p:pic>
        <p:nvPicPr>
          <p:cNvPr id="31" name="Graphic 30" descr="Badge Cross with solid fill">
            <a:extLst>
              <a:ext uri="{FF2B5EF4-FFF2-40B4-BE49-F238E27FC236}">
                <a16:creationId xmlns:a16="http://schemas.microsoft.com/office/drawing/2014/main" id="{43622F70-D3AF-BA1E-5144-5E0EFD91F14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98097" y="4716463"/>
            <a:ext cx="381000" cy="381000"/>
          </a:xfrm>
          <a:prstGeom prst="rect">
            <a:avLst/>
          </a:prstGeom>
          <a:effectLst>
            <a:innerShdw blurRad="114300">
              <a:prstClr val="black"/>
            </a:innerShdw>
          </a:effectLst>
        </p:spPr>
      </p:pic>
      <p:pic>
        <p:nvPicPr>
          <p:cNvPr id="32" name="Graphic 31" descr="Badge Cross with solid fill">
            <a:extLst>
              <a:ext uri="{FF2B5EF4-FFF2-40B4-BE49-F238E27FC236}">
                <a16:creationId xmlns:a16="http://schemas.microsoft.com/office/drawing/2014/main" id="{2341036B-F26B-806D-4DF8-01FC6C3EDB9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66751" y="5315008"/>
            <a:ext cx="381000" cy="381000"/>
          </a:xfrm>
          <a:prstGeom prst="rect">
            <a:avLst/>
          </a:prstGeom>
          <a:effectLst>
            <a:innerShdw blurRad="114300">
              <a:prstClr val="black"/>
            </a:innerShdw>
          </a:effectLst>
        </p:spPr>
      </p:pic>
      <p:pic>
        <p:nvPicPr>
          <p:cNvPr id="33" name="Graphic 32" descr="Badge Cross with solid fill">
            <a:extLst>
              <a:ext uri="{FF2B5EF4-FFF2-40B4-BE49-F238E27FC236}">
                <a16:creationId xmlns:a16="http://schemas.microsoft.com/office/drawing/2014/main" id="{E2C2F2B2-1007-56E0-8FD4-8189AF5F0E0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66960" y="5295877"/>
            <a:ext cx="381000" cy="381000"/>
          </a:xfrm>
          <a:prstGeom prst="rect">
            <a:avLst/>
          </a:prstGeom>
          <a:effectLst>
            <a:innerShdw blurRad="114300">
              <a:prstClr val="black"/>
            </a:innerShdw>
          </a:effectLst>
        </p:spPr>
      </p:pic>
      <p:pic>
        <p:nvPicPr>
          <p:cNvPr id="34" name="Graphic 33" descr="Badge Cross with solid fill">
            <a:extLst>
              <a:ext uri="{FF2B5EF4-FFF2-40B4-BE49-F238E27FC236}">
                <a16:creationId xmlns:a16="http://schemas.microsoft.com/office/drawing/2014/main" id="{F9FCDA34-34DB-D9CB-2ED6-393DF96435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57260" y="5339790"/>
            <a:ext cx="381000" cy="381000"/>
          </a:xfrm>
          <a:prstGeom prst="rect">
            <a:avLst/>
          </a:prstGeom>
          <a:effectLst>
            <a:innerShdw blurRad="114300">
              <a:prstClr val="black"/>
            </a:innerShdw>
          </a:effectLst>
        </p:spPr>
      </p:pic>
      <p:pic>
        <p:nvPicPr>
          <p:cNvPr id="35" name="Graphic 34" descr="Badge Cross with solid fill">
            <a:extLst>
              <a:ext uri="{FF2B5EF4-FFF2-40B4-BE49-F238E27FC236}">
                <a16:creationId xmlns:a16="http://schemas.microsoft.com/office/drawing/2014/main" id="{545E3C0B-EE58-C12A-0BE6-4D655F59DD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51322" y="5302404"/>
            <a:ext cx="381000" cy="381000"/>
          </a:xfrm>
          <a:prstGeom prst="rect">
            <a:avLst/>
          </a:prstGeom>
          <a:effectLst>
            <a:innerShdw blurRad="114300">
              <a:prstClr val="black"/>
            </a:innerShdw>
          </a:effectLst>
        </p:spPr>
      </p:pic>
    </p:spTree>
    <p:extLst>
      <p:ext uri="{BB962C8B-B14F-4D97-AF65-F5344CB8AC3E}">
        <p14:creationId xmlns:p14="http://schemas.microsoft.com/office/powerpoint/2010/main" val="5454949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p:txBody>
          <a:bodyPr/>
          <a:lstStyle/>
          <a:p>
            <a:r>
              <a:rPr lang="en-US" dirty="0"/>
              <a:t>Research Objectives</a:t>
            </a:r>
          </a:p>
        </p:txBody>
      </p:sp>
      <p:pic>
        <p:nvPicPr>
          <p:cNvPr id="12" name="Content Placeholder 10">
            <a:extLst>
              <a:ext uri="{FF2B5EF4-FFF2-40B4-BE49-F238E27FC236}">
                <a16:creationId xmlns:a16="http://schemas.microsoft.com/office/drawing/2014/main" id="{CD1F3ECB-C1E1-B4B1-3A6C-E79BB7B18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DB6B6DEC-1E81-60F1-D504-9E596577252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8/23/2024</a:t>
            </a:fld>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16BFC373-CDFB-781F-760E-A0CACC017750}"/>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47</a:t>
            </a:fld>
            <a:endParaRPr lang="en-US" sz="1400" b="1" dirty="0">
              <a:solidFill>
                <a:schemeClr val="bg1"/>
              </a:solidFill>
              <a:latin typeface="Times New Roman" panose="02020603050405020304" pitchFamily="18" charset="0"/>
              <a:cs typeface="Times New Roman" panose="02020603050405020304" pitchFamily="18" charset="0"/>
            </a:endParaRPr>
          </a:p>
        </p:txBody>
      </p:sp>
      <p:sp>
        <p:nvSpPr>
          <p:cNvPr id="21" name="Subtitle 2">
            <a:extLst>
              <a:ext uri="{FF2B5EF4-FFF2-40B4-BE49-F238E27FC236}">
                <a16:creationId xmlns:a16="http://schemas.microsoft.com/office/drawing/2014/main" id="{58CE32BA-30B1-D59A-5527-2678EB7AF8DC}"/>
              </a:ext>
            </a:extLst>
          </p:cNvPr>
          <p:cNvSpPr txBox="1">
            <a:spLocks/>
          </p:cNvSpPr>
          <p:nvPr/>
        </p:nvSpPr>
        <p:spPr>
          <a:xfrm>
            <a:off x="594360" y="2409825"/>
            <a:ext cx="11121390" cy="1250952"/>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200" b="1" i="0" u="none" strike="noStrike" kern="1200" cap="none" spc="0" normalizeH="0" baseline="0" noProof="0" dirty="0">
                <a:ln>
                  <a:noFill/>
                </a:ln>
                <a:solidFill>
                  <a:schemeClr val="bg1">
                    <a:lumMod val="95000"/>
                    <a:lumOff val="5000"/>
                  </a:schemeClr>
                </a:solidFill>
                <a:effectLst/>
                <a:uLnTx/>
                <a:uFillTx/>
                <a:latin typeface="Cambria"/>
                <a:ea typeface="+mn-ea"/>
                <a:cs typeface="+mn-cs"/>
              </a:rPr>
              <a:t>Main Objective: </a:t>
            </a:r>
            <a:endParaRPr kumimoji="0" lang="en-US" sz="2200" i="0" u="none" strike="noStrike" kern="1200" cap="none" spc="0" normalizeH="0" baseline="0" noProof="0" dirty="0">
              <a:ln>
                <a:noFill/>
              </a:ln>
              <a:solidFill>
                <a:schemeClr val="bg1">
                  <a:lumMod val="95000"/>
                  <a:lumOff val="5000"/>
                </a:schemeClr>
              </a:solidFill>
              <a:effectLst/>
              <a:uLnTx/>
              <a:uFillTx/>
              <a:latin typeface="Cambria"/>
              <a:ea typeface="+mn-ea"/>
              <a:cs typeface="+mn-cs"/>
            </a:endParaRPr>
          </a:p>
          <a:p>
            <a:pPr marL="514350" marR="0" lvl="0" indent="-1143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dirty="0">
                <a:ln>
                  <a:noFill/>
                </a:ln>
                <a:solidFill>
                  <a:schemeClr val="bg1">
                    <a:lumMod val="95000"/>
                    <a:lumOff val="5000"/>
                  </a:schemeClr>
                </a:solidFill>
                <a:effectLst/>
                <a:uLnTx/>
                <a:uFillTx/>
                <a:latin typeface="Cambria"/>
                <a:ea typeface="+mn-ea"/>
                <a:cs typeface="+mn-cs"/>
              </a:rPr>
              <a:t> Identify and analyze learner personalized learning paths based on engagement with app content and identify student interests.</a:t>
            </a:r>
          </a:p>
        </p:txBody>
      </p:sp>
      <p:sp>
        <p:nvSpPr>
          <p:cNvPr id="3" name="Subtitle 2">
            <a:extLst>
              <a:ext uri="{FF2B5EF4-FFF2-40B4-BE49-F238E27FC236}">
                <a16:creationId xmlns:a16="http://schemas.microsoft.com/office/drawing/2014/main" id="{4B6E2CF3-24EE-B66C-C77B-942D66E21C28}"/>
              </a:ext>
            </a:extLst>
          </p:cNvPr>
          <p:cNvSpPr txBox="1">
            <a:spLocks/>
          </p:cNvSpPr>
          <p:nvPr/>
        </p:nvSpPr>
        <p:spPr>
          <a:xfrm>
            <a:off x="594359" y="3819526"/>
            <a:ext cx="11226165" cy="2286000"/>
          </a:xfrm>
          <a:prstGeom prst="rect">
            <a:avLst/>
          </a:prstGeom>
        </p:spPr>
        <p:txBody>
          <a:bodyPr vert="horz" lIns="91440" tIns="45720" rIns="91440" bIns="45720" rtlCol="0">
            <a:normAutofit fontScale="92500" lnSpcReduction="1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kumimoji="0" lang="en-US" sz="2200" b="1" i="0" u="none" strike="noStrike" kern="1200" cap="none" spc="0" normalizeH="0" baseline="0" noProof="0" dirty="0">
                <a:ln>
                  <a:noFill/>
                </a:ln>
                <a:solidFill>
                  <a:schemeClr val="bg1"/>
                </a:solidFill>
                <a:effectLst/>
                <a:uLnTx/>
                <a:uFillTx/>
                <a:latin typeface="Cambria"/>
                <a:ea typeface="+mn-ea"/>
                <a:cs typeface="+mn-cs"/>
              </a:rPr>
              <a:t>Sub Objectives:</a:t>
            </a:r>
          </a:p>
          <a:p>
            <a:pPr marR="0" lvl="0" algn="l" defTabSz="914400" rtl="0" eaLnBrk="1" fontAlgn="auto" latinLnBrk="0" hangingPunct="1">
              <a:lnSpc>
                <a:spcPct val="100000"/>
              </a:lnSpc>
              <a:spcBef>
                <a:spcPct val="20000"/>
              </a:spcBef>
              <a:spcAft>
                <a:spcPts val="0"/>
              </a:spcAft>
              <a:buClrTx/>
              <a:buSzTx/>
              <a:tabLst/>
              <a:defRPr/>
            </a:pPr>
            <a:endParaRPr kumimoji="0" lang="en-US" sz="600" b="1" i="0" u="none" strike="noStrike" kern="1200" cap="none" spc="0" normalizeH="0" baseline="0" noProof="0" dirty="0">
              <a:ln>
                <a:noFill/>
              </a:ln>
              <a:solidFill>
                <a:schemeClr val="bg1"/>
              </a:solidFill>
              <a:effectLst/>
              <a:uLnTx/>
              <a:uFillTx/>
              <a:latin typeface="Cambria"/>
              <a:ea typeface="+mn-ea"/>
              <a:cs typeface="+mn-cs"/>
            </a:endParaRP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0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Collect data on user interactions with app content, including time spent, frequency of access, and types of content engaged with.</a:t>
            </a: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0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Use machine learning techniques to train models for assessing user proficiency and identifying interests.</a:t>
            </a: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0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Integrate a points and badge system to enhance user engagement and motivation. Track and analyze the impact of these elements on user performance and satisfaction.</a:t>
            </a:r>
          </a:p>
        </p:txBody>
      </p:sp>
      <p:sp>
        <p:nvSpPr>
          <p:cNvPr id="4" name="Rectangle 3">
            <a:extLst>
              <a:ext uri="{FF2B5EF4-FFF2-40B4-BE49-F238E27FC236}">
                <a16:creationId xmlns:a16="http://schemas.microsoft.com/office/drawing/2014/main" id="{40CCBD4D-EC44-D8FF-8427-25CF06486CAC}"/>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IT21182396</a:t>
            </a:r>
            <a:r>
              <a:rPr lang="en-US" sz="1800" dirty="0">
                <a:solidFill>
                  <a:schemeClr val="bg1"/>
                </a:solidFill>
              </a:rPr>
              <a:t>   |   A</a:t>
            </a:r>
            <a:r>
              <a:rPr lang="en-US" dirty="0">
                <a:solidFill>
                  <a:schemeClr val="bg1"/>
                </a:solidFill>
              </a:rPr>
              <a:t>. P. </a:t>
            </a:r>
            <a:r>
              <a:rPr lang="en-US" dirty="0" err="1">
                <a:solidFill>
                  <a:schemeClr val="bg1"/>
                </a:solidFill>
              </a:rPr>
              <a:t>Ranaweera</a:t>
            </a:r>
            <a:r>
              <a:rPr lang="en-US" sz="1800" b="1" dirty="0">
                <a:solidFill>
                  <a:schemeClr val="bg1"/>
                </a:solidFill>
              </a:rPr>
              <a:t>   </a:t>
            </a:r>
            <a:r>
              <a:rPr lang="en-US" sz="1800" dirty="0">
                <a:solidFill>
                  <a:schemeClr val="bg1"/>
                </a:solidFill>
              </a:rPr>
              <a:t>|   </a:t>
            </a:r>
            <a:r>
              <a:rPr lang="en-US" dirty="0">
                <a:solidFill>
                  <a:schemeClr val="bg1"/>
                </a:solidFill>
              </a:rPr>
              <a:t>24-25J-027</a:t>
            </a:r>
            <a:endParaRPr lang="en-US" sz="1800" b="0" dirty="0">
              <a:solidFill>
                <a:schemeClr val="bg1"/>
              </a:solidFill>
            </a:endParaRPr>
          </a:p>
        </p:txBody>
      </p:sp>
    </p:spTree>
    <p:extLst>
      <p:ext uri="{BB962C8B-B14F-4D97-AF65-F5344CB8AC3E}">
        <p14:creationId xmlns:p14="http://schemas.microsoft.com/office/powerpoint/2010/main" val="17194776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p:txBody>
          <a:bodyPr/>
          <a:lstStyle/>
          <a:p>
            <a:r>
              <a:rPr lang="en-US" dirty="0"/>
              <a:t>System</a:t>
            </a:r>
            <a:br>
              <a:rPr lang="en-US" dirty="0"/>
            </a:br>
            <a:r>
              <a:rPr lang="en-US" dirty="0"/>
              <a:t>Design</a:t>
            </a:r>
          </a:p>
        </p:txBody>
      </p:sp>
      <p:pic>
        <p:nvPicPr>
          <p:cNvPr id="11" name="Content Placeholder 10">
            <a:extLst>
              <a:ext uri="{FF2B5EF4-FFF2-40B4-BE49-F238E27FC236}">
                <a16:creationId xmlns:a16="http://schemas.microsoft.com/office/drawing/2014/main" id="{FF20D88B-2B18-B7A8-ABC2-BE56424E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527106CB-1B07-864C-BD9F-49CC6B21D83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8/23/2024</a:t>
            </a:fld>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9AD1DF1A-CBDA-2B3E-65E6-10321D63A6B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48</a:t>
            </a:fld>
            <a:endParaRPr lang="en-US" sz="1400" b="1" dirty="0">
              <a:solidFill>
                <a:schemeClr val="bg1"/>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59095AB3-D922-CA25-F52E-E2281FB830AC}"/>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IT21182396</a:t>
            </a:r>
            <a:r>
              <a:rPr lang="en-US" sz="1800" dirty="0">
                <a:solidFill>
                  <a:schemeClr val="bg1"/>
                </a:solidFill>
              </a:rPr>
              <a:t>   |   A</a:t>
            </a:r>
            <a:r>
              <a:rPr lang="en-US" dirty="0">
                <a:solidFill>
                  <a:schemeClr val="bg1"/>
                </a:solidFill>
              </a:rPr>
              <a:t>. P. </a:t>
            </a:r>
            <a:r>
              <a:rPr lang="en-US" dirty="0" err="1">
                <a:solidFill>
                  <a:schemeClr val="bg1"/>
                </a:solidFill>
              </a:rPr>
              <a:t>Ranaweera</a:t>
            </a:r>
            <a:r>
              <a:rPr lang="en-US" sz="1800" b="1" dirty="0">
                <a:solidFill>
                  <a:schemeClr val="bg1"/>
                </a:solidFill>
              </a:rPr>
              <a:t>   </a:t>
            </a:r>
            <a:r>
              <a:rPr lang="en-US" sz="1800" dirty="0">
                <a:solidFill>
                  <a:schemeClr val="bg1"/>
                </a:solidFill>
              </a:rPr>
              <a:t>|   </a:t>
            </a:r>
            <a:r>
              <a:rPr lang="en-US" dirty="0">
                <a:solidFill>
                  <a:schemeClr val="bg1"/>
                </a:solidFill>
              </a:rPr>
              <a:t>24-25J-027</a:t>
            </a:r>
            <a:endParaRPr lang="en-US" sz="1800" b="0" dirty="0">
              <a:solidFill>
                <a:schemeClr val="bg1"/>
              </a:solidFill>
            </a:endParaRPr>
          </a:p>
        </p:txBody>
      </p:sp>
      <p:pic>
        <p:nvPicPr>
          <p:cNvPr id="5" name="Picture 4">
            <a:extLst>
              <a:ext uri="{FF2B5EF4-FFF2-40B4-BE49-F238E27FC236}">
                <a16:creationId xmlns:a16="http://schemas.microsoft.com/office/drawing/2014/main" id="{D49837AE-FA82-A0CC-7B20-DF623CF83E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8956" y="278129"/>
            <a:ext cx="8749679" cy="5970271"/>
          </a:xfrm>
          <a:prstGeom prst="rect">
            <a:avLst/>
          </a:prstGeom>
        </p:spPr>
      </p:pic>
    </p:spTree>
    <p:extLst>
      <p:ext uri="{BB962C8B-B14F-4D97-AF65-F5344CB8AC3E}">
        <p14:creationId xmlns:p14="http://schemas.microsoft.com/office/powerpoint/2010/main" val="23014465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D6C958-56DF-1E09-50AC-7F63BFD0182B}"/>
              </a:ext>
            </a:extLst>
          </p:cNvPr>
          <p:cNvSpPr>
            <a:spLocks noGrp="1"/>
          </p:cNvSpPr>
          <p:nvPr>
            <p:ph type="title"/>
          </p:nvPr>
        </p:nvSpPr>
        <p:spPr/>
        <p:txBody>
          <a:bodyPr/>
          <a:lstStyle/>
          <a:p>
            <a:r>
              <a:rPr lang="en-US" dirty="0"/>
              <a:t>Tools &amp; Technologies </a:t>
            </a:r>
          </a:p>
        </p:txBody>
      </p:sp>
      <p:sp>
        <p:nvSpPr>
          <p:cNvPr id="12" name="Subtitle 2">
            <a:extLst>
              <a:ext uri="{FF2B5EF4-FFF2-40B4-BE49-F238E27FC236}">
                <a16:creationId xmlns:a16="http://schemas.microsoft.com/office/drawing/2014/main" id="{522098AB-1119-CBD6-FF6B-3233ACB1DDD1}"/>
              </a:ext>
            </a:extLst>
          </p:cNvPr>
          <p:cNvSpPr txBox="1">
            <a:spLocks/>
          </p:cNvSpPr>
          <p:nvPr/>
        </p:nvSpPr>
        <p:spPr>
          <a:xfrm>
            <a:off x="842730" y="2469303"/>
            <a:ext cx="10911120" cy="3169497"/>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Frontend - JavaScript &amp; React</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Backend - Python &amp; Django</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Database - </a:t>
            </a:r>
            <a:r>
              <a:rPr kumimoji="0" lang="en-US" sz="2200" b="0" i="0" u="none" strike="noStrike" kern="1200" cap="none" spc="0" normalizeH="0" baseline="0" noProof="0" dirty="0" err="1">
                <a:ln>
                  <a:noFill/>
                </a:ln>
                <a:solidFill>
                  <a:schemeClr val="bg1">
                    <a:lumMod val="75000"/>
                    <a:lumOff val="25000"/>
                  </a:schemeClr>
                </a:solidFill>
                <a:effectLst/>
                <a:uLnTx/>
                <a:uFillTx/>
                <a:latin typeface="Cambria"/>
                <a:ea typeface="+mn-ea"/>
                <a:cs typeface="+mn-cs"/>
              </a:rPr>
              <a:t>PostgresSQL</a:t>
            </a:r>
            <a:endParaRPr kumimoji="0" lang="en-US" sz="2200" b="0" i="0" u="none" strike="noStrike" kern="1200" cap="none" spc="0" normalizeH="0" baseline="0" noProof="0" dirty="0">
              <a:ln>
                <a:noFill/>
              </a:ln>
              <a:solidFill>
                <a:schemeClr val="bg1">
                  <a:lumMod val="75000"/>
                  <a:lumOff val="25000"/>
                </a:schemeClr>
              </a:solidFill>
              <a:effectLst/>
              <a:uLnTx/>
              <a:uFillTx/>
              <a:latin typeface="Cambria"/>
              <a:ea typeface="+mn-ea"/>
              <a:cs typeface="+mn-cs"/>
            </a:endParaRPr>
          </a:p>
          <a:p>
            <a:pPr marL="342900" indent="-342900" algn="l">
              <a:buFont typeface="Arial" panose="020B0604020202020204" pitchFamily="34" charset="0"/>
              <a:buChar char="•"/>
              <a:defRPr/>
            </a:pPr>
            <a:r>
              <a:rPr lang="en-US" sz="2200" dirty="0">
                <a:solidFill>
                  <a:schemeClr val="bg1">
                    <a:lumMod val="75000"/>
                    <a:lumOff val="25000"/>
                  </a:schemeClr>
                </a:solidFill>
                <a:latin typeface="Cambria"/>
              </a:rPr>
              <a:t>Hosting – Azure</a:t>
            </a:r>
          </a:p>
          <a:p>
            <a:pPr marL="342900" indent="-342900" algn="l">
              <a:buFont typeface="Arial" panose="020B0604020202020204" pitchFamily="34" charset="0"/>
              <a:buChar char="•"/>
              <a:defRPr/>
            </a:pPr>
            <a:r>
              <a:rPr lang="en-US" sz="2200" dirty="0">
                <a:solidFill>
                  <a:schemeClr val="bg1">
                    <a:lumMod val="75000"/>
                    <a:lumOff val="25000"/>
                  </a:schemeClr>
                </a:solidFill>
                <a:latin typeface="Cambria"/>
              </a:rPr>
              <a:t>CI/CD – GitHub, Docker, Kubernetes</a:t>
            </a:r>
            <a:r>
              <a:rPr lang="en-US" sz="1800" kern="100" dirty="0">
                <a:effectLst/>
                <a:latin typeface="Calibri" panose="020F0502020204030204" pitchFamily="34" charset="0"/>
                <a:ea typeface="Aptos" panose="02110004020202020204"/>
                <a:cs typeface="Times New Roman" panose="02020603050405020304" pitchFamily="18" charset="0"/>
              </a:rPr>
              <a:t> content.</a:t>
            </a:r>
            <a:endParaRPr lang="en-US" sz="1800" kern="100" dirty="0">
              <a:effectLst/>
              <a:latin typeface="Aptos" panose="02110004020202020204"/>
              <a:ea typeface="Aptos" panose="02110004020202020204"/>
              <a:cs typeface="Times New Roman" panose="02020603050405020304" pitchFamily="18" charset="0"/>
            </a:endParaRPr>
          </a:p>
          <a:p>
            <a:pPr marL="342900" indent="-342900" algn="l">
              <a:buFont typeface="Arial" panose="020B0604020202020204" pitchFamily="34" charset="0"/>
              <a:buChar char="•"/>
              <a:defRPr/>
            </a:pPr>
            <a:r>
              <a:rPr lang="en-US" sz="2200" dirty="0">
                <a:solidFill>
                  <a:schemeClr val="bg1">
                    <a:lumMod val="75000"/>
                    <a:lumOff val="25000"/>
                  </a:schemeClr>
                </a:solidFill>
                <a:latin typeface="Cambria"/>
              </a:rPr>
              <a:t>Machine learning  - Hyperparameter Tuning / Model Ensemble Techniques</a:t>
            </a:r>
          </a:p>
          <a:p>
            <a:pPr marL="800100" lvl="1" indent="-342900" algn="l">
              <a:buFont typeface="Arial" panose="020B0604020202020204" pitchFamily="34" charset="0"/>
              <a:buChar char="•"/>
              <a:defRPr/>
            </a:pPr>
            <a:r>
              <a:rPr lang="en-US" sz="1800" dirty="0">
                <a:solidFill>
                  <a:schemeClr val="bg1">
                    <a:lumMod val="75000"/>
                    <a:lumOff val="25000"/>
                  </a:schemeClr>
                </a:solidFill>
                <a:latin typeface="Cambria"/>
              </a:rPr>
              <a:t>Scikit-learn</a:t>
            </a:r>
          </a:p>
          <a:p>
            <a:pPr marL="800100" lvl="1" indent="-342900" algn="l">
              <a:buFont typeface="Arial" panose="020B0604020202020204" pitchFamily="34" charset="0"/>
              <a:buChar char="•"/>
              <a:defRPr/>
            </a:pPr>
            <a:r>
              <a:rPr lang="en-US" sz="1800" dirty="0" err="1">
                <a:solidFill>
                  <a:schemeClr val="bg1">
                    <a:lumMod val="75000"/>
                    <a:lumOff val="25000"/>
                  </a:schemeClr>
                </a:solidFill>
                <a:latin typeface="Cambria"/>
              </a:rPr>
              <a:t>MLflow</a:t>
            </a:r>
            <a:endParaRPr lang="en-US" sz="1800" dirty="0">
              <a:solidFill>
                <a:schemeClr val="bg1">
                  <a:lumMod val="75000"/>
                  <a:lumOff val="25000"/>
                </a:schemeClr>
              </a:solidFill>
              <a:latin typeface="Cambria"/>
            </a:endParaRPr>
          </a:p>
          <a:p>
            <a:pPr marL="342900" indent="-342900" algn="l">
              <a:buFont typeface="Arial" panose="020B0604020202020204" pitchFamily="34" charset="0"/>
              <a:buChar char="•"/>
              <a:defRPr/>
            </a:pPr>
            <a:endParaRPr lang="en-US" sz="2200" dirty="0">
              <a:solidFill>
                <a:schemeClr val="bg1">
                  <a:lumMod val="75000"/>
                  <a:lumOff val="25000"/>
                </a:schemeClr>
              </a:solidFill>
              <a:latin typeface="Cambria"/>
            </a:endParaRPr>
          </a:p>
        </p:txBody>
      </p:sp>
      <p:pic>
        <p:nvPicPr>
          <p:cNvPr id="13" name="Content Placeholder 10">
            <a:extLst>
              <a:ext uri="{FF2B5EF4-FFF2-40B4-BE49-F238E27FC236}">
                <a16:creationId xmlns:a16="http://schemas.microsoft.com/office/drawing/2014/main" id="{4DE30E81-F0E3-DFAC-06ED-0282F4EFF3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4" name="Date Placeholder 7">
            <a:extLst>
              <a:ext uri="{FF2B5EF4-FFF2-40B4-BE49-F238E27FC236}">
                <a16:creationId xmlns:a16="http://schemas.microsoft.com/office/drawing/2014/main" id="{314D0DCC-0F9E-950B-9962-EB39EDD0C039}"/>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8/23/2024</a:t>
            </a:fld>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5" name="Slide Number Placeholder 8">
            <a:extLst>
              <a:ext uri="{FF2B5EF4-FFF2-40B4-BE49-F238E27FC236}">
                <a16:creationId xmlns:a16="http://schemas.microsoft.com/office/drawing/2014/main" id="{53DAB462-3ABB-8A19-E15A-06715409E5C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49</a:t>
            </a:fld>
            <a:endParaRPr lang="en-US" sz="1400" b="1" dirty="0">
              <a:solidFill>
                <a:schemeClr val="bg1"/>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128CFA18-D0D7-F981-AEFE-0FFEFE808698}"/>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IT21182396</a:t>
            </a:r>
            <a:r>
              <a:rPr lang="en-US" sz="1800" dirty="0">
                <a:solidFill>
                  <a:schemeClr val="bg1"/>
                </a:solidFill>
              </a:rPr>
              <a:t>   |   A</a:t>
            </a:r>
            <a:r>
              <a:rPr lang="en-US" dirty="0">
                <a:solidFill>
                  <a:schemeClr val="bg1"/>
                </a:solidFill>
              </a:rPr>
              <a:t>. P. </a:t>
            </a:r>
            <a:r>
              <a:rPr lang="en-US" dirty="0" err="1">
                <a:solidFill>
                  <a:schemeClr val="bg1"/>
                </a:solidFill>
              </a:rPr>
              <a:t>Ranaweera</a:t>
            </a:r>
            <a:r>
              <a:rPr lang="en-US" sz="1800" b="1" dirty="0">
                <a:solidFill>
                  <a:schemeClr val="bg1"/>
                </a:solidFill>
              </a:rPr>
              <a:t>   </a:t>
            </a:r>
            <a:r>
              <a:rPr lang="en-US" sz="1800" dirty="0">
                <a:solidFill>
                  <a:schemeClr val="bg1"/>
                </a:solidFill>
              </a:rPr>
              <a:t>|   </a:t>
            </a:r>
            <a:r>
              <a:rPr lang="en-US" dirty="0">
                <a:solidFill>
                  <a:schemeClr val="bg1"/>
                </a:solidFill>
              </a:rPr>
              <a:t>24-25J-027</a:t>
            </a:r>
            <a:endParaRPr lang="en-US" sz="1800" b="0" dirty="0">
              <a:solidFill>
                <a:schemeClr val="bg1"/>
              </a:solidFill>
            </a:endParaRPr>
          </a:p>
        </p:txBody>
      </p:sp>
    </p:spTree>
    <p:extLst>
      <p:ext uri="{BB962C8B-B14F-4D97-AF65-F5344CB8AC3E}">
        <p14:creationId xmlns:p14="http://schemas.microsoft.com/office/powerpoint/2010/main" val="3161243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p:txBody>
          <a:bodyPr/>
          <a:lstStyle/>
          <a:p>
            <a:r>
              <a:rPr lang="en-US" dirty="0"/>
              <a:t>Research Objectives</a:t>
            </a:r>
          </a:p>
        </p:txBody>
      </p:sp>
      <p:pic>
        <p:nvPicPr>
          <p:cNvPr id="12" name="Content Placeholder 10">
            <a:extLst>
              <a:ext uri="{FF2B5EF4-FFF2-40B4-BE49-F238E27FC236}">
                <a16:creationId xmlns:a16="http://schemas.microsoft.com/office/drawing/2014/main" id="{CD1F3ECB-C1E1-B4B1-3A6C-E79BB7B18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DB6B6DEC-1E81-60F1-D504-9E596577252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8/23/2024</a:t>
            </a:fld>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16BFC373-CDFB-781F-760E-A0CACC017750}"/>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5</a:t>
            </a:fld>
            <a:endParaRPr lang="en-US" sz="1400" b="1" dirty="0">
              <a:solidFill>
                <a:schemeClr val="bg1"/>
              </a:solidFill>
              <a:latin typeface="Times New Roman" panose="02020603050405020304" pitchFamily="18" charset="0"/>
              <a:cs typeface="Times New Roman" panose="02020603050405020304" pitchFamily="18" charset="0"/>
            </a:endParaRPr>
          </a:p>
        </p:txBody>
      </p:sp>
      <p:sp>
        <p:nvSpPr>
          <p:cNvPr id="21" name="Subtitle 2">
            <a:extLst>
              <a:ext uri="{FF2B5EF4-FFF2-40B4-BE49-F238E27FC236}">
                <a16:creationId xmlns:a16="http://schemas.microsoft.com/office/drawing/2014/main" id="{58CE32BA-30B1-D59A-5527-2678EB7AF8DC}"/>
              </a:ext>
            </a:extLst>
          </p:cNvPr>
          <p:cNvSpPr txBox="1">
            <a:spLocks/>
          </p:cNvSpPr>
          <p:nvPr/>
        </p:nvSpPr>
        <p:spPr>
          <a:xfrm>
            <a:off x="409574" y="2409826"/>
            <a:ext cx="10972800" cy="87247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200" b="1" i="0" u="none" strike="noStrike" kern="1200" cap="none" spc="0" normalizeH="0" baseline="0" noProof="0" dirty="0">
                <a:ln>
                  <a:noFill/>
                </a:ln>
                <a:solidFill>
                  <a:schemeClr val="bg1">
                    <a:lumMod val="95000"/>
                    <a:lumOff val="5000"/>
                  </a:schemeClr>
                </a:solidFill>
                <a:effectLst/>
                <a:uLnTx/>
                <a:uFillTx/>
                <a:latin typeface="Cambria"/>
                <a:ea typeface="+mn-ea"/>
                <a:cs typeface="+mn-cs"/>
              </a:rPr>
              <a:t>Main Objective: </a:t>
            </a:r>
            <a:r>
              <a:rPr kumimoji="0" lang="en-US" sz="2200" b="0" i="0" u="none" strike="noStrike" kern="1200" cap="none" spc="0" normalizeH="0" baseline="0" noProof="0" dirty="0">
                <a:ln>
                  <a:noFill/>
                </a:ln>
                <a:solidFill>
                  <a:schemeClr val="bg1">
                    <a:lumMod val="95000"/>
                    <a:lumOff val="5000"/>
                  </a:schemeClr>
                </a:solidFill>
                <a:effectLst/>
                <a:uLnTx/>
                <a:uFillTx/>
                <a:latin typeface="Cambria"/>
                <a:ea typeface="+mn-ea"/>
                <a:cs typeface="+mn-cs"/>
              </a:rPr>
              <a:t>Provide a AI-enabled platform to improve reading and comprehension skills in English language.</a:t>
            </a:r>
          </a:p>
        </p:txBody>
      </p:sp>
      <p:sp>
        <p:nvSpPr>
          <p:cNvPr id="3" name="Subtitle 2">
            <a:extLst>
              <a:ext uri="{FF2B5EF4-FFF2-40B4-BE49-F238E27FC236}">
                <a16:creationId xmlns:a16="http://schemas.microsoft.com/office/drawing/2014/main" id="{4B6E2CF3-24EE-B66C-C77B-942D66E21C28}"/>
              </a:ext>
            </a:extLst>
          </p:cNvPr>
          <p:cNvSpPr txBox="1">
            <a:spLocks/>
          </p:cNvSpPr>
          <p:nvPr/>
        </p:nvSpPr>
        <p:spPr>
          <a:xfrm>
            <a:off x="838200" y="3390900"/>
            <a:ext cx="10877550" cy="2762249"/>
          </a:xfrm>
          <a:prstGeom prst="rect">
            <a:avLst/>
          </a:prstGeom>
        </p:spPr>
        <p:txBody>
          <a:bodyPr vert="horz" lIns="91440" tIns="45720" rIns="91440" bIns="45720" rtlCol="0">
            <a:normAutofit fontScale="92500" lnSpcReduction="1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kumimoji="0" lang="en-US" sz="2200" b="1" i="0" u="none" strike="noStrike" kern="1200" cap="none" spc="0" normalizeH="0" baseline="0" noProof="0" dirty="0">
                <a:ln>
                  <a:noFill/>
                </a:ln>
                <a:solidFill>
                  <a:schemeClr val="bg1"/>
                </a:solidFill>
                <a:effectLst/>
                <a:uLnTx/>
                <a:uFillTx/>
                <a:latin typeface="Cambria"/>
                <a:ea typeface="+mn-ea"/>
                <a:cs typeface="+mn-cs"/>
              </a:rPr>
              <a:t>Sub Objectives:</a:t>
            </a:r>
          </a:p>
          <a:p>
            <a:pPr marR="0" lvl="0" algn="l" defTabSz="914400" rtl="0" eaLnBrk="1" fontAlgn="auto" latinLnBrk="0" hangingPunct="1">
              <a:lnSpc>
                <a:spcPct val="100000"/>
              </a:lnSpc>
              <a:spcBef>
                <a:spcPct val="20000"/>
              </a:spcBef>
              <a:spcAft>
                <a:spcPts val="0"/>
              </a:spcAft>
              <a:buClrTx/>
              <a:buSzTx/>
              <a:tabLst/>
              <a:defRPr/>
            </a:pPr>
            <a:endParaRPr kumimoji="0" lang="en-US" sz="600" b="1" i="0" u="none" strike="noStrike" kern="1200" cap="none" spc="0" normalizeH="0" baseline="0" noProof="0" dirty="0">
              <a:ln>
                <a:noFill/>
              </a:ln>
              <a:solidFill>
                <a:schemeClr val="bg1"/>
              </a:solidFill>
              <a:effectLst/>
              <a:uLnTx/>
              <a:uFillTx/>
              <a:latin typeface="Cambria"/>
              <a:ea typeface="+mn-ea"/>
              <a:cs typeface="+mn-cs"/>
            </a:endParaRP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2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Provide a gamified platform to improve </a:t>
            </a:r>
            <a:r>
              <a:rPr lang="en-US" sz="2200" dirty="0">
                <a:solidFill>
                  <a:schemeClr val="bg1">
                    <a:lumMod val="75000"/>
                    <a:lumOff val="25000"/>
                  </a:schemeClr>
                </a:solidFill>
                <a:latin typeface="Cambria"/>
              </a:rPr>
              <a:t>E</a:t>
            </a:r>
            <a:r>
              <a:rPr kumimoji="0" lang="en-US" sz="2200" b="0" i="0" u="none" strike="noStrike" kern="1200" cap="none" spc="0" normalizeH="0" baseline="0" noProof="0" dirty="0" err="1">
                <a:ln>
                  <a:noFill/>
                </a:ln>
                <a:solidFill>
                  <a:schemeClr val="bg1">
                    <a:lumMod val="75000"/>
                    <a:lumOff val="25000"/>
                  </a:schemeClr>
                </a:solidFill>
                <a:effectLst/>
                <a:uLnTx/>
                <a:uFillTx/>
                <a:latin typeface="Cambria"/>
                <a:ea typeface="+mn-ea"/>
                <a:cs typeface="+mn-cs"/>
              </a:rPr>
              <a:t>nglish</a:t>
            </a:r>
            <a:r>
              <a:rPr kumimoji="0" lang="en-US" sz="22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 vocabulary.</a:t>
            </a: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2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Provide a platform to improve basic comprehension skills such as Keywording, Skim reading, Scanning</a:t>
            </a: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2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Provide a platform to improve advances comprehension skills such as Sequencing, Summarizing, Self-questioning</a:t>
            </a: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2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Provide a feature to create personalized learning paths based on engagement with app content and identify student interest.</a:t>
            </a:r>
          </a:p>
        </p:txBody>
      </p:sp>
    </p:spTree>
    <p:extLst>
      <p:ext uri="{BB962C8B-B14F-4D97-AF65-F5344CB8AC3E}">
        <p14:creationId xmlns:p14="http://schemas.microsoft.com/office/powerpoint/2010/main" val="39442104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p:txBody>
          <a:bodyPr/>
          <a:lstStyle/>
          <a:p>
            <a:r>
              <a:rPr lang="en-US" dirty="0"/>
              <a:t>Software</a:t>
            </a:r>
            <a:br>
              <a:rPr lang="en-US" dirty="0"/>
            </a:br>
            <a:r>
              <a:rPr lang="en-US" dirty="0"/>
              <a:t>Specification Requirements</a:t>
            </a:r>
          </a:p>
        </p:txBody>
      </p:sp>
      <p:sp>
        <p:nvSpPr>
          <p:cNvPr id="6" name="Subtitle 2">
            <a:extLst>
              <a:ext uri="{FF2B5EF4-FFF2-40B4-BE49-F238E27FC236}">
                <a16:creationId xmlns:a16="http://schemas.microsoft.com/office/drawing/2014/main" id="{3897547B-7194-4968-F9DA-908345435EA4}"/>
              </a:ext>
            </a:extLst>
          </p:cNvPr>
          <p:cNvSpPr txBox="1">
            <a:spLocks/>
          </p:cNvSpPr>
          <p:nvPr/>
        </p:nvSpPr>
        <p:spPr>
          <a:xfrm>
            <a:off x="594360" y="2562225"/>
            <a:ext cx="11035203" cy="2657475"/>
          </a:xfrm>
          <a:prstGeom prst="rect">
            <a:avLst/>
          </a:prstGeom>
        </p:spPr>
        <p:txBody>
          <a:bodyPr vert="horz" lIns="91440" tIns="45720" rIns="91440" bIns="45720" rtlCol="0">
            <a:normAutofit lnSpcReduction="1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kumimoji="0" lang="en-US" sz="2200" b="1" i="0" u="none" strike="noStrike" kern="1200" cap="none" spc="0" normalizeH="0" baseline="0" noProof="0" dirty="0">
                <a:ln>
                  <a:noFill/>
                </a:ln>
                <a:solidFill>
                  <a:schemeClr val="bg1"/>
                </a:solidFill>
                <a:effectLst/>
                <a:uLnTx/>
                <a:uFillTx/>
                <a:latin typeface="Cambria"/>
                <a:ea typeface="+mn-ea"/>
                <a:cs typeface="+mn-cs"/>
              </a:rPr>
              <a:t>Functional:</a:t>
            </a:r>
          </a:p>
          <a:p>
            <a:pPr marR="0" lvl="0" algn="l" defTabSz="914400" rtl="0" eaLnBrk="1" fontAlgn="auto" latinLnBrk="0" hangingPunct="1">
              <a:lnSpc>
                <a:spcPct val="100000"/>
              </a:lnSpc>
              <a:spcBef>
                <a:spcPct val="20000"/>
              </a:spcBef>
              <a:spcAft>
                <a:spcPts val="0"/>
              </a:spcAft>
              <a:buClrTx/>
              <a:buSzTx/>
              <a:tabLst/>
              <a:defRPr/>
            </a:pPr>
            <a:endParaRPr kumimoji="0" lang="en-US" sz="600" b="1" i="0" u="none" strike="noStrike" kern="1200" cap="none" spc="0" normalizeH="0" baseline="0" noProof="0" dirty="0">
              <a:ln>
                <a:noFill/>
              </a:ln>
              <a:solidFill>
                <a:schemeClr val="bg1"/>
              </a:solidFill>
              <a:effectLst/>
              <a:uLnTx/>
              <a:uFillTx/>
              <a:latin typeface="Cambria"/>
              <a:ea typeface="+mn-ea"/>
              <a:cs typeface="+mn-cs"/>
            </a:endParaRP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2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The system should Identify Student Current Performance Level and Interest Fields</a:t>
            </a: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2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The system should recommend learning paths based on user interests, performance, and engagement.</a:t>
            </a: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2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The system must adapt learning paths based on user progress</a:t>
            </a: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200" b="0" i="0" u="none" strike="noStrike" kern="1200" cap="none" spc="0" normalizeH="0" baseline="0" noProof="0" dirty="0">
                <a:ln>
                  <a:noFill/>
                </a:ln>
                <a:solidFill>
                  <a:schemeClr val="bg1">
                    <a:lumMod val="75000"/>
                    <a:lumOff val="25000"/>
                  </a:schemeClr>
                </a:solidFill>
                <a:effectLst/>
                <a:uLnTx/>
                <a:uFillTx/>
                <a:latin typeface="Cambria"/>
                <a:ea typeface="+mn-ea"/>
                <a:cs typeface="+mn-cs"/>
              </a:rPr>
              <a:t>The system should award points and badges to users based on their engagement and achievements.</a:t>
            </a:r>
          </a:p>
        </p:txBody>
      </p:sp>
      <p:sp>
        <p:nvSpPr>
          <p:cNvPr id="7" name="Subtitle 2">
            <a:extLst>
              <a:ext uri="{FF2B5EF4-FFF2-40B4-BE49-F238E27FC236}">
                <a16:creationId xmlns:a16="http://schemas.microsoft.com/office/drawing/2014/main" id="{BF241835-64C9-6F16-F4AD-37F37D307C38}"/>
              </a:ext>
            </a:extLst>
          </p:cNvPr>
          <p:cNvSpPr txBox="1">
            <a:spLocks/>
          </p:cNvSpPr>
          <p:nvPr/>
        </p:nvSpPr>
        <p:spPr>
          <a:xfrm>
            <a:off x="594360" y="5371026"/>
            <a:ext cx="11035203" cy="537229"/>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kumimoji="0" lang="en-US" sz="2200" b="1" i="0" u="none" strike="noStrike" kern="1200" cap="none" spc="0" normalizeH="0" baseline="0" noProof="0" dirty="0">
                <a:ln>
                  <a:noFill/>
                </a:ln>
                <a:solidFill>
                  <a:schemeClr val="bg1"/>
                </a:solidFill>
                <a:effectLst/>
                <a:uLnTx/>
                <a:uFillTx/>
                <a:latin typeface="Cambria"/>
                <a:ea typeface="+mn-ea"/>
                <a:cs typeface="+mn-cs"/>
              </a:rPr>
              <a:t>Non Functional:</a:t>
            </a:r>
            <a:r>
              <a:rPr lang="en-US" sz="600" b="1" dirty="0">
                <a:solidFill>
                  <a:schemeClr val="bg1"/>
                </a:solidFill>
                <a:latin typeface="Cambria"/>
              </a:rPr>
              <a:t>      </a:t>
            </a:r>
            <a:r>
              <a:rPr lang="en-US" sz="2200" dirty="0">
                <a:solidFill>
                  <a:schemeClr val="bg1"/>
                </a:solidFill>
                <a:latin typeface="Cambria"/>
              </a:rPr>
              <a:t>Accuracy , Performance, Availability, Usability</a:t>
            </a:r>
            <a:endParaRPr kumimoji="0" lang="en-US" sz="2200" i="0" u="none" strike="noStrike" kern="1200" cap="none" spc="0" normalizeH="0" baseline="0" noProof="0" dirty="0">
              <a:ln>
                <a:noFill/>
              </a:ln>
              <a:solidFill>
                <a:schemeClr val="bg1"/>
              </a:solidFill>
              <a:effectLst/>
              <a:uLnTx/>
              <a:uFillTx/>
              <a:latin typeface="Cambria"/>
              <a:ea typeface="+mn-ea"/>
              <a:cs typeface="+mn-cs"/>
            </a:endParaRPr>
          </a:p>
        </p:txBody>
      </p:sp>
      <p:pic>
        <p:nvPicPr>
          <p:cNvPr id="3" name="Content Placeholder 10">
            <a:extLst>
              <a:ext uri="{FF2B5EF4-FFF2-40B4-BE49-F238E27FC236}">
                <a16:creationId xmlns:a16="http://schemas.microsoft.com/office/drawing/2014/main" id="{D53016A5-6B2D-E53D-5ECE-ACB775404A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5" name="Date Placeholder 7">
            <a:extLst>
              <a:ext uri="{FF2B5EF4-FFF2-40B4-BE49-F238E27FC236}">
                <a16:creationId xmlns:a16="http://schemas.microsoft.com/office/drawing/2014/main" id="{B060DA77-0C51-979D-FDCD-3BDAE6FA55E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8/23/2024</a:t>
            </a:fld>
            <a:endParaRPr lang="en-US" b="1" dirty="0">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1952A2F2-460C-1549-2B1B-C76A9A8F8BE6}"/>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50</a:t>
            </a:fld>
            <a:endParaRPr lang="en-US" sz="1400" b="1" dirty="0">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388FFB3C-8E65-0FC5-5EA0-4D68518C9C3B}"/>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IT21182396</a:t>
            </a:r>
            <a:r>
              <a:rPr lang="en-US" sz="1800" dirty="0">
                <a:solidFill>
                  <a:schemeClr val="bg1"/>
                </a:solidFill>
              </a:rPr>
              <a:t>   |   A</a:t>
            </a:r>
            <a:r>
              <a:rPr lang="en-US" dirty="0">
                <a:solidFill>
                  <a:schemeClr val="bg1"/>
                </a:solidFill>
              </a:rPr>
              <a:t>. P. </a:t>
            </a:r>
            <a:r>
              <a:rPr lang="en-US" dirty="0" err="1">
                <a:solidFill>
                  <a:schemeClr val="bg1"/>
                </a:solidFill>
              </a:rPr>
              <a:t>Ranaweera</a:t>
            </a:r>
            <a:r>
              <a:rPr lang="en-US" sz="1800" b="1" dirty="0">
                <a:solidFill>
                  <a:schemeClr val="bg1"/>
                </a:solidFill>
              </a:rPr>
              <a:t>   </a:t>
            </a:r>
            <a:r>
              <a:rPr lang="en-US" sz="1800" dirty="0">
                <a:solidFill>
                  <a:schemeClr val="bg1"/>
                </a:solidFill>
              </a:rPr>
              <a:t>|   </a:t>
            </a:r>
            <a:r>
              <a:rPr lang="en-US" dirty="0">
                <a:solidFill>
                  <a:schemeClr val="bg1"/>
                </a:solidFill>
              </a:rPr>
              <a:t>24-25J-027</a:t>
            </a:r>
            <a:endParaRPr lang="en-US" sz="1800" b="0" dirty="0">
              <a:solidFill>
                <a:schemeClr val="bg1"/>
              </a:solidFill>
            </a:endParaRPr>
          </a:p>
        </p:txBody>
      </p:sp>
    </p:spTree>
    <p:extLst>
      <p:ext uri="{BB962C8B-B14F-4D97-AF65-F5344CB8AC3E}">
        <p14:creationId xmlns:p14="http://schemas.microsoft.com/office/powerpoint/2010/main" val="377589063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198408"/>
            <a:ext cx="10972800" cy="1611342"/>
          </a:xfrm>
        </p:spPr>
        <p:txBody>
          <a:bodyPr/>
          <a:lstStyle/>
          <a:p>
            <a:r>
              <a:rPr lang="en-US" dirty="0"/>
              <a:t>Other Requirements</a:t>
            </a:r>
          </a:p>
        </p:txBody>
      </p:sp>
      <p:sp>
        <p:nvSpPr>
          <p:cNvPr id="6" name="Subtitle 2">
            <a:extLst>
              <a:ext uri="{FF2B5EF4-FFF2-40B4-BE49-F238E27FC236}">
                <a16:creationId xmlns:a16="http://schemas.microsoft.com/office/drawing/2014/main" id="{3897547B-7194-4968-F9DA-908345435EA4}"/>
              </a:ext>
            </a:extLst>
          </p:cNvPr>
          <p:cNvSpPr txBox="1">
            <a:spLocks/>
          </p:cNvSpPr>
          <p:nvPr/>
        </p:nvSpPr>
        <p:spPr>
          <a:xfrm>
            <a:off x="594361" y="2562226"/>
            <a:ext cx="4834889" cy="2609850"/>
          </a:xfrm>
          <a:prstGeom prst="rect">
            <a:avLst/>
          </a:prstGeom>
          <a:ln>
            <a:solidFill>
              <a:schemeClr val="bg1"/>
            </a:solidFill>
          </a:ln>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kumimoji="0" lang="en-US" sz="2200" b="1" i="0" u="none" strike="noStrike" kern="1200" cap="none" spc="0" normalizeH="0" baseline="0" noProof="0" dirty="0">
                <a:solidFill>
                  <a:sysClr val="windowText" lastClr="000000"/>
                </a:solidFill>
                <a:effectLst/>
                <a:uLnTx/>
                <a:uFillTx/>
                <a:latin typeface="Cambria"/>
                <a:ea typeface="+mn-ea"/>
                <a:cs typeface="+mn-cs"/>
              </a:rPr>
              <a:t>Software:</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dirty="0">
                <a:solidFill>
                  <a:sysClr val="windowText" lastClr="000000"/>
                </a:solidFill>
                <a:effectLst/>
                <a:uLnTx/>
                <a:uFillTx/>
                <a:latin typeface="Cambria"/>
                <a:ea typeface="+mn-ea"/>
                <a:cs typeface="+mn-cs"/>
              </a:rPr>
              <a:t>Languages: JavaScript &amp; Python</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dirty="0">
                <a:solidFill>
                  <a:sysClr val="windowText" lastClr="000000"/>
                </a:solidFill>
                <a:effectLst/>
                <a:uLnTx/>
                <a:uFillTx/>
                <a:latin typeface="Cambria"/>
                <a:ea typeface="+mn-ea"/>
                <a:cs typeface="+mn-cs"/>
              </a:rPr>
              <a:t>Web Frameworks: React &amp; Django</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dirty="0">
                <a:solidFill>
                  <a:sysClr val="windowText" lastClr="000000"/>
                </a:solidFill>
                <a:effectLst/>
                <a:uLnTx/>
                <a:uFillTx/>
                <a:latin typeface="Cambria"/>
                <a:ea typeface="+mn-ea"/>
                <a:cs typeface="+mn-cs"/>
              </a:rPr>
              <a:t>Database: mongo DB</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dirty="0">
                <a:solidFill>
                  <a:sysClr val="windowText" lastClr="000000"/>
                </a:solidFill>
                <a:effectLst/>
                <a:uLnTx/>
                <a:uFillTx/>
                <a:latin typeface="Cambria"/>
                <a:ea typeface="+mn-ea"/>
                <a:cs typeface="+mn-cs"/>
              </a:rPr>
              <a:t>ML: Auto-</a:t>
            </a:r>
            <a:r>
              <a:rPr kumimoji="0" lang="en-US" sz="2200" i="0" u="none" strike="noStrike" kern="1200" cap="none" spc="0" normalizeH="0" baseline="0" noProof="0" dirty="0" err="1">
                <a:solidFill>
                  <a:sysClr val="windowText" lastClr="000000"/>
                </a:solidFill>
                <a:effectLst/>
                <a:uLnTx/>
                <a:uFillTx/>
                <a:latin typeface="Cambria"/>
                <a:ea typeface="+mn-ea"/>
                <a:cs typeface="+mn-cs"/>
              </a:rPr>
              <a:t>sklearn</a:t>
            </a:r>
            <a:r>
              <a:rPr kumimoji="0" lang="en-US" sz="2200" i="0" u="none" strike="noStrike" kern="1200" cap="none" spc="0" normalizeH="0" baseline="0" noProof="0" dirty="0">
                <a:solidFill>
                  <a:sysClr val="windowText" lastClr="000000"/>
                </a:solidFill>
                <a:effectLst/>
                <a:uLnTx/>
                <a:uFillTx/>
                <a:latin typeface="Cambria"/>
                <a:ea typeface="+mn-ea"/>
                <a:cs typeface="+mn-cs"/>
              </a:rPr>
              <a:t> , </a:t>
            </a:r>
            <a:r>
              <a:rPr kumimoji="0" lang="en-US" sz="2200" i="0" u="none" strike="noStrike" kern="1200" cap="none" spc="0" normalizeH="0" baseline="0" noProof="0" dirty="0" err="1">
                <a:solidFill>
                  <a:sysClr val="windowText" lastClr="000000"/>
                </a:solidFill>
                <a:effectLst/>
                <a:uLnTx/>
                <a:uFillTx/>
                <a:latin typeface="Cambria"/>
                <a:ea typeface="+mn-ea"/>
                <a:cs typeface="+mn-cs"/>
              </a:rPr>
              <a:t>MLflow</a:t>
            </a:r>
            <a:endParaRPr kumimoji="0" lang="en-US" sz="2200" i="0" u="none" strike="noStrike" kern="1200" cap="none" spc="0" normalizeH="0" baseline="0" noProof="0" dirty="0">
              <a:solidFill>
                <a:sysClr val="windowText" lastClr="000000"/>
              </a:solidFill>
              <a:effectLst/>
              <a:uLnTx/>
              <a:uFillTx/>
              <a:latin typeface="Cambria"/>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dirty="0">
                <a:solidFill>
                  <a:sysClr val="windowText" lastClr="000000"/>
                </a:solidFill>
                <a:effectLst/>
                <a:uLnTx/>
                <a:uFillTx/>
                <a:latin typeface="Cambria"/>
                <a:ea typeface="+mn-ea"/>
                <a:cs typeface="+mn-cs"/>
              </a:rPr>
              <a:t>CI/CD – GitHub, Docker, Kubernetes</a:t>
            </a:r>
          </a:p>
          <a:p>
            <a:pPr marR="0" lvl="0" algn="l" defTabSz="914400" rtl="0" eaLnBrk="1" fontAlgn="auto" latinLnBrk="0" hangingPunct="1">
              <a:lnSpc>
                <a:spcPct val="100000"/>
              </a:lnSpc>
              <a:spcBef>
                <a:spcPct val="20000"/>
              </a:spcBef>
              <a:spcAft>
                <a:spcPts val="0"/>
              </a:spcAft>
              <a:buClrTx/>
              <a:buSzTx/>
              <a:tabLst/>
              <a:defRPr/>
            </a:pPr>
            <a:endParaRPr kumimoji="0" lang="en-US" sz="2200" i="0" u="none" strike="noStrike" kern="1200" cap="none" spc="0" normalizeH="0" baseline="0" noProof="0" dirty="0">
              <a:solidFill>
                <a:sysClr val="windowText" lastClr="000000"/>
              </a:solidFill>
              <a:effectLst/>
              <a:uLnTx/>
              <a:uFillTx/>
              <a:latin typeface="Cambria"/>
              <a:ea typeface="+mn-ea"/>
              <a:cs typeface="+mn-cs"/>
            </a:endParaRPr>
          </a:p>
          <a:p>
            <a:pPr marR="0" lvl="0" algn="l" defTabSz="914400" rtl="0" eaLnBrk="1" fontAlgn="auto" latinLnBrk="0" hangingPunct="1">
              <a:lnSpc>
                <a:spcPct val="100000"/>
              </a:lnSpc>
              <a:spcBef>
                <a:spcPct val="20000"/>
              </a:spcBef>
              <a:spcAft>
                <a:spcPts val="0"/>
              </a:spcAft>
              <a:buClrTx/>
              <a:buSzTx/>
              <a:tabLst/>
              <a:defRPr/>
            </a:pPr>
            <a:endParaRPr kumimoji="0" lang="en-US" sz="600" b="1" i="0" u="none" strike="noStrike" kern="1200" cap="none" spc="0" normalizeH="0" baseline="0" noProof="0" dirty="0">
              <a:solidFill>
                <a:sysClr val="windowText" lastClr="000000"/>
              </a:solidFill>
              <a:effectLst/>
              <a:uLnTx/>
              <a:uFillTx/>
              <a:latin typeface="Cambria"/>
              <a:ea typeface="+mn-ea"/>
              <a:cs typeface="+mn-cs"/>
            </a:endParaRP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endParaRPr kumimoji="0" lang="en-US" sz="2200" b="0" i="0" u="none" strike="noStrike" kern="1200" cap="none" spc="0" normalizeH="0" baseline="0" noProof="0" dirty="0">
              <a:solidFill>
                <a:sysClr val="windowText" lastClr="000000"/>
              </a:solidFill>
              <a:effectLst/>
              <a:uLnTx/>
              <a:uFillTx/>
              <a:latin typeface="Cambria"/>
              <a:ea typeface="+mn-ea"/>
              <a:cs typeface="+mn-cs"/>
            </a:endParaRPr>
          </a:p>
        </p:txBody>
      </p:sp>
      <p:sp>
        <p:nvSpPr>
          <p:cNvPr id="3" name="Subtitle 2">
            <a:extLst>
              <a:ext uri="{FF2B5EF4-FFF2-40B4-BE49-F238E27FC236}">
                <a16:creationId xmlns:a16="http://schemas.microsoft.com/office/drawing/2014/main" id="{75814990-BB72-48CB-DECF-5A91EE5C6B9F}"/>
              </a:ext>
            </a:extLst>
          </p:cNvPr>
          <p:cNvSpPr txBox="1">
            <a:spLocks/>
          </p:cNvSpPr>
          <p:nvPr/>
        </p:nvSpPr>
        <p:spPr>
          <a:xfrm>
            <a:off x="6065520" y="2562226"/>
            <a:ext cx="5564043" cy="2219324"/>
          </a:xfrm>
          <a:prstGeom prst="rect">
            <a:avLst/>
          </a:prstGeom>
          <a:ln>
            <a:solidFill>
              <a:schemeClr val="bg1"/>
            </a:solidFill>
          </a:ln>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kumimoji="0" lang="en-US" sz="2200" b="1" i="0" u="none" strike="noStrike" kern="1200" cap="none" spc="0" normalizeH="0" baseline="0" noProof="0" dirty="0">
                <a:ln>
                  <a:noFill/>
                </a:ln>
                <a:solidFill>
                  <a:schemeClr val="bg1"/>
                </a:solidFill>
                <a:effectLst/>
                <a:uLnTx/>
                <a:uFillTx/>
                <a:latin typeface="Cambria"/>
                <a:ea typeface="+mn-ea"/>
                <a:cs typeface="+mn-cs"/>
              </a:rPr>
              <a:t>Personal:</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dirty="0">
                <a:ln>
                  <a:noFill/>
                </a:ln>
                <a:solidFill>
                  <a:schemeClr val="bg1"/>
                </a:solidFill>
                <a:effectLst/>
                <a:uLnTx/>
                <a:uFillTx/>
                <a:latin typeface="Cambria"/>
                <a:ea typeface="+mn-ea"/>
                <a:cs typeface="+mn-cs"/>
              </a:rPr>
              <a:t>Expertise in Web frameworks</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dirty="0">
                <a:ln>
                  <a:noFill/>
                </a:ln>
                <a:solidFill>
                  <a:schemeClr val="bg1"/>
                </a:solidFill>
                <a:effectLst/>
                <a:uLnTx/>
                <a:uFillTx/>
                <a:latin typeface="Cambria"/>
                <a:ea typeface="+mn-ea"/>
                <a:cs typeface="+mn-cs"/>
              </a:rPr>
              <a:t>Expertise in ML related tools</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dirty="0">
                <a:ln>
                  <a:noFill/>
                </a:ln>
                <a:solidFill>
                  <a:schemeClr val="bg1"/>
                </a:solidFill>
                <a:effectLst/>
                <a:uLnTx/>
                <a:uFillTx/>
                <a:latin typeface="Cambria"/>
                <a:ea typeface="+mn-ea"/>
                <a:cs typeface="+mn-cs"/>
              </a:rPr>
              <a:t>Expertise in Database Design </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dirty="0">
                <a:ln>
                  <a:noFill/>
                </a:ln>
                <a:solidFill>
                  <a:schemeClr val="bg1"/>
                </a:solidFill>
                <a:effectLst/>
                <a:uLnTx/>
                <a:uFillTx/>
                <a:latin typeface="Cambria"/>
                <a:ea typeface="+mn-ea"/>
                <a:cs typeface="+mn-cs"/>
              </a:rPr>
              <a:t>Expertise in System Design &amp; Deployment </a:t>
            </a:r>
          </a:p>
          <a:p>
            <a:pPr marR="0" lvl="0" algn="l" defTabSz="914400" rtl="0" eaLnBrk="1" fontAlgn="auto" latinLnBrk="0" hangingPunct="1">
              <a:lnSpc>
                <a:spcPct val="100000"/>
              </a:lnSpc>
              <a:spcBef>
                <a:spcPct val="20000"/>
              </a:spcBef>
              <a:spcAft>
                <a:spcPts val="0"/>
              </a:spcAft>
              <a:buClrTx/>
              <a:buSzTx/>
              <a:tabLst/>
              <a:defRPr/>
            </a:pPr>
            <a:endParaRPr kumimoji="0" lang="en-US" sz="600" b="1" i="0" u="none" strike="noStrike" kern="1200" cap="none" spc="0" normalizeH="0" baseline="0" noProof="0" dirty="0">
              <a:ln>
                <a:noFill/>
              </a:ln>
              <a:solidFill>
                <a:schemeClr val="bg1"/>
              </a:solidFill>
              <a:effectLst/>
              <a:uLnTx/>
              <a:uFillTx/>
              <a:latin typeface="Cambria"/>
              <a:ea typeface="+mn-ea"/>
              <a:cs typeface="+mn-cs"/>
            </a:endParaRP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endParaRPr kumimoji="0" lang="en-US" sz="2200" b="0" i="0" u="none" strike="noStrike" kern="1200" cap="none" spc="0" normalizeH="0" baseline="0" noProof="0" dirty="0">
              <a:ln>
                <a:noFill/>
              </a:ln>
              <a:solidFill>
                <a:schemeClr val="bg1">
                  <a:lumMod val="75000"/>
                  <a:lumOff val="25000"/>
                </a:schemeClr>
              </a:solidFill>
              <a:effectLst/>
              <a:uLnTx/>
              <a:uFillTx/>
              <a:latin typeface="Cambria"/>
              <a:ea typeface="+mn-ea"/>
              <a:cs typeface="+mn-cs"/>
            </a:endParaRPr>
          </a:p>
        </p:txBody>
      </p:sp>
      <p:pic>
        <p:nvPicPr>
          <p:cNvPr id="5" name="Content Placeholder 10">
            <a:extLst>
              <a:ext uri="{FF2B5EF4-FFF2-40B4-BE49-F238E27FC236}">
                <a16:creationId xmlns:a16="http://schemas.microsoft.com/office/drawing/2014/main" id="{6CF4C987-63C2-793F-A947-291ED0828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51582805-F3E6-0C50-6CC4-DF93D1B6B4D2}"/>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8/23/2024</a:t>
            </a:fld>
            <a:endParaRPr lang="en-US" b="1" dirty="0">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6F2DDB1D-6A45-3964-C3A9-0453D8882C5D}"/>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51</a:t>
            </a:fld>
            <a:endParaRPr lang="en-US" sz="1400" b="1" dirty="0">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710B8093-E83D-3C73-EA17-FE96CA5B147E}"/>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IT21182396</a:t>
            </a:r>
            <a:r>
              <a:rPr lang="en-US" sz="1800" dirty="0">
                <a:solidFill>
                  <a:schemeClr val="bg1"/>
                </a:solidFill>
              </a:rPr>
              <a:t>   |   A</a:t>
            </a:r>
            <a:r>
              <a:rPr lang="en-US" dirty="0">
                <a:solidFill>
                  <a:schemeClr val="bg1"/>
                </a:solidFill>
              </a:rPr>
              <a:t>. P. </a:t>
            </a:r>
            <a:r>
              <a:rPr lang="en-US" dirty="0" err="1">
                <a:solidFill>
                  <a:schemeClr val="bg1"/>
                </a:solidFill>
              </a:rPr>
              <a:t>Ranaweera</a:t>
            </a:r>
            <a:r>
              <a:rPr lang="en-US" sz="1800" b="1" dirty="0">
                <a:solidFill>
                  <a:schemeClr val="bg1"/>
                </a:solidFill>
              </a:rPr>
              <a:t>   </a:t>
            </a:r>
            <a:r>
              <a:rPr lang="en-US" sz="1800" dirty="0">
                <a:solidFill>
                  <a:schemeClr val="bg1"/>
                </a:solidFill>
              </a:rPr>
              <a:t>|   </a:t>
            </a:r>
            <a:r>
              <a:rPr lang="en-US" dirty="0">
                <a:solidFill>
                  <a:schemeClr val="bg1"/>
                </a:solidFill>
              </a:rPr>
              <a:t>24-25J-027</a:t>
            </a:r>
            <a:endParaRPr lang="en-US" sz="1800" b="0" dirty="0">
              <a:solidFill>
                <a:schemeClr val="bg1"/>
              </a:solidFill>
            </a:endParaRPr>
          </a:p>
        </p:txBody>
      </p:sp>
    </p:spTree>
    <p:extLst>
      <p:ext uri="{BB962C8B-B14F-4D97-AF65-F5344CB8AC3E}">
        <p14:creationId xmlns:p14="http://schemas.microsoft.com/office/powerpoint/2010/main" val="14794999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5C9EA-17A2-FF7A-CC35-E50DB61A6965}"/>
              </a:ext>
            </a:extLst>
          </p:cNvPr>
          <p:cNvSpPr>
            <a:spLocks noGrp="1"/>
          </p:cNvSpPr>
          <p:nvPr>
            <p:ph type="title"/>
          </p:nvPr>
        </p:nvSpPr>
        <p:spPr>
          <a:xfrm>
            <a:off x="594360" y="188600"/>
            <a:ext cx="10873740" cy="1680205"/>
          </a:xfrm>
        </p:spPr>
        <p:txBody>
          <a:bodyPr/>
          <a:lstStyle/>
          <a:p>
            <a:r>
              <a:rPr lang="en-US" dirty="0"/>
              <a:t>Work </a:t>
            </a:r>
            <a:br>
              <a:rPr lang="en-US" dirty="0"/>
            </a:br>
            <a:r>
              <a:rPr lang="en-US" dirty="0"/>
              <a:t>Breakdown</a:t>
            </a:r>
            <a:br>
              <a:rPr lang="en-US" dirty="0"/>
            </a:br>
            <a:r>
              <a:rPr lang="en-US" dirty="0"/>
              <a:t>Structure</a:t>
            </a:r>
          </a:p>
        </p:txBody>
      </p:sp>
      <p:sp>
        <p:nvSpPr>
          <p:cNvPr id="4" name="Slide Number Placeholder 3">
            <a:extLst>
              <a:ext uri="{FF2B5EF4-FFF2-40B4-BE49-F238E27FC236}">
                <a16:creationId xmlns:a16="http://schemas.microsoft.com/office/drawing/2014/main" id="{5766ACEF-10A7-823B-5175-8870A0A2AE89}"/>
              </a:ext>
            </a:extLst>
          </p:cNvPr>
          <p:cNvSpPr>
            <a:spLocks noGrp="1"/>
          </p:cNvSpPr>
          <p:nvPr>
            <p:ph type="sldNum" sz="quarter" idx="22"/>
          </p:nvPr>
        </p:nvSpPr>
        <p:spPr/>
        <p:txBody>
          <a:bodyPr/>
          <a:lstStyle/>
          <a:p>
            <a:fld id="{294A09A9-5501-47C1-A89A-A340965A2BE2}" type="slidenum">
              <a:rPr lang="en-US" smtClean="0"/>
              <a:pPr/>
              <a:t>52</a:t>
            </a:fld>
            <a:endParaRPr lang="en-US" dirty="0">
              <a:latin typeface="+mn-lt"/>
            </a:endParaRPr>
          </a:p>
        </p:txBody>
      </p:sp>
      <p:sp>
        <p:nvSpPr>
          <p:cNvPr id="5" name="Date Placeholder 4">
            <a:extLst>
              <a:ext uri="{FF2B5EF4-FFF2-40B4-BE49-F238E27FC236}">
                <a16:creationId xmlns:a16="http://schemas.microsoft.com/office/drawing/2014/main" id="{1C939CA3-E4A8-47C2-7F22-B718C21CCB52}"/>
              </a:ext>
            </a:extLst>
          </p:cNvPr>
          <p:cNvSpPr>
            <a:spLocks noGrp="1"/>
          </p:cNvSpPr>
          <p:nvPr>
            <p:ph type="dt" sz="half" idx="21"/>
          </p:nvPr>
        </p:nvSpPr>
        <p:spPr/>
        <p:txBody>
          <a:bodyPr/>
          <a:lstStyle/>
          <a:p>
            <a:fld id="{08BACD30-34F4-4AAC-806C-81F8658A68E7}" type="datetime1">
              <a:rPr lang="en-US" smtClean="0">
                <a:latin typeface="+mn-lt"/>
              </a:rPr>
              <a:t>8/23/2024</a:t>
            </a:fld>
            <a:endParaRPr lang="en-US" dirty="0">
              <a:latin typeface="+mn-lt"/>
            </a:endParaRPr>
          </a:p>
        </p:txBody>
      </p:sp>
      <p:pic>
        <p:nvPicPr>
          <p:cNvPr id="6" name="Content Placeholder 10">
            <a:extLst>
              <a:ext uri="{FF2B5EF4-FFF2-40B4-BE49-F238E27FC236}">
                <a16:creationId xmlns:a16="http://schemas.microsoft.com/office/drawing/2014/main" id="{3F7F3632-3E39-6763-5A48-D689D35B7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E7E269D1-F959-F3C9-61F2-5A1A3F27D24B}"/>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8/23/2024</a:t>
            </a:fld>
            <a:endParaRPr lang="en-US" b="1" dirty="0">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D83966D3-5AC7-D305-8688-F44E3ACA713F}"/>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52</a:t>
            </a:fld>
            <a:endParaRPr lang="en-US" sz="1400" b="1" dirty="0">
              <a:solidFill>
                <a:schemeClr val="bg1"/>
              </a:solidFill>
              <a:latin typeface="Times New Roman" panose="02020603050405020304" pitchFamily="18" charset="0"/>
              <a:cs typeface="Times New Roman" panose="02020603050405020304" pitchFamily="18" charset="0"/>
            </a:endParaRPr>
          </a:p>
        </p:txBody>
      </p:sp>
      <p:grpSp>
        <p:nvGrpSpPr>
          <p:cNvPr id="12" name="Group 11">
            <a:extLst>
              <a:ext uri="{FF2B5EF4-FFF2-40B4-BE49-F238E27FC236}">
                <a16:creationId xmlns:a16="http://schemas.microsoft.com/office/drawing/2014/main" id="{4B2758D2-0B36-38B9-BB80-A65E2799CD13}"/>
              </a:ext>
              <a:ext uri="{C183D7F6-B498-43B3-948B-1728B52AA6E4}">
                <adec:decorative xmlns:adec="http://schemas.microsoft.com/office/drawing/2017/decorative" val="1"/>
              </a:ext>
            </a:extLst>
          </p:cNvPr>
          <p:cNvGrpSpPr>
            <a:grpSpLocks/>
          </p:cNvGrpSpPr>
          <p:nvPr/>
        </p:nvGrpSpPr>
        <p:grpSpPr bwMode="auto">
          <a:xfrm rot="5400000" flipV="1">
            <a:off x="9232774" y="0"/>
            <a:ext cx="2959226" cy="2959226"/>
            <a:chOff x="0" y="12289"/>
            <a:chExt cx="3550" cy="3551"/>
          </a:xfrm>
        </p:grpSpPr>
        <p:sp>
          <p:nvSpPr>
            <p:cNvPr id="13" name="Freeform 19">
              <a:extLst>
                <a:ext uri="{FF2B5EF4-FFF2-40B4-BE49-F238E27FC236}">
                  <a16:creationId xmlns:a16="http://schemas.microsoft.com/office/drawing/2014/main" id="{8C97807A-B43F-F0F4-D5B0-02886DA99D8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4" name="Freeform 20">
              <a:extLst>
                <a:ext uri="{FF2B5EF4-FFF2-40B4-BE49-F238E27FC236}">
                  <a16:creationId xmlns:a16="http://schemas.microsoft.com/office/drawing/2014/main" id="{CF017B8D-8305-CF1F-E68C-D2A9FD23DDD9}"/>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5" name="Freeform 21">
              <a:extLst>
                <a:ext uri="{FF2B5EF4-FFF2-40B4-BE49-F238E27FC236}">
                  <a16:creationId xmlns:a16="http://schemas.microsoft.com/office/drawing/2014/main" id="{FEA9C2F9-9397-4A76-0E50-8586CE8401EB}"/>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sp>
        <p:nvSpPr>
          <p:cNvPr id="3" name="Rectangle 2">
            <a:extLst>
              <a:ext uri="{FF2B5EF4-FFF2-40B4-BE49-F238E27FC236}">
                <a16:creationId xmlns:a16="http://schemas.microsoft.com/office/drawing/2014/main" id="{36E11F64-E1A2-4B7F-5E2B-6610CD7CA70D}"/>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IT21182396</a:t>
            </a:r>
            <a:r>
              <a:rPr lang="en-US" sz="1800" dirty="0">
                <a:solidFill>
                  <a:schemeClr val="bg1"/>
                </a:solidFill>
              </a:rPr>
              <a:t>   |   A</a:t>
            </a:r>
            <a:r>
              <a:rPr lang="en-US" dirty="0">
                <a:solidFill>
                  <a:schemeClr val="bg1"/>
                </a:solidFill>
              </a:rPr>
              <a:t>. P. </a:t>
            </a:r>
            <a:r>
              <a:rPr lang="en-US" dirty="0" err="1">
                <a:solidFill>
                  <a:schemeClr val="bg1"/>
                </a:solidFill>
              </a:rPr>
              <a:t>Ranaweera</a:t>
            </a:r>
            <a:r>
              <a:rPr lang="en-US" sz="1800" b="1" dirty="0">
                <a:solidFill>
                  <a:schemeClr val="bg1"/>
                </a:solidFill>
              </a:rPr>
              <a:t>   </a:t>
            </a:r>
            <a:r>
              <a:rPr lang="en-US" sz="1800" dirty="0">
                <a:solidFill>
                  <a:schemeClr val="bg1"/>
                </a:solidFill>
              </a:rPr>
              <a:t>|   </a:t>
            </a:r>
            <a:r>
              <a:rPr lang="en-US" dirty="0">
                <a:solidFill>
                  <a:schemeClr val="bg1"/>
                </a:solidFill>
              </a:rPr>
              <a:t>24-25J-027</a:t>
            </a:r>
            <a:endParaRPr lang="en-US" sz="1800" b="0" dirty="0">
              <a:solidFill>
                <a:schemeClr val="bg1"/>
              </a:solidFill>
            </a:endParaRPr>
          </a:p>
        </p:txBody>
      </p:sp>
      <p:graphicFrame>
        <p:nvGraphicFramePr>
          <p:cNvPr id="9" name="Content Placeholder 21">
            <a:extLst>
              <a:ext uri="{FF2B5EF4-FFF2-40B4-BE49-F238E27FC236}">
                <a16:creationId xmlns:a16="http://schemas.microsoft.com/office/drawing/2014/main" id="{87609E0A-8659-62A5-AC8D-7954FB45E2F1}"/>
              </a:ext>
            </a:extLst>
          </p:cNvPr>
          <p:cNvGraphicFramePr>
            <a:graphicFrameLocks/>
          </p:cNvGraphicFramePr>
          <p:nvPr>
            <p:extLst>
              <p:ext uri="{D42A27DB-BD31-4B8C-83A1-F6EECF244321}">
                <p14:modId xmlns:p14="http://schemas.microsoft.com/office/powerpoint/2010/main" val="1787373376"/>
              </p:ext>
            </p:extLst>
          </p:nvPr>
        </p:nvGraphicFramePr>
        <p:xfrm>
          <a:off x="4552950" y="295276"/>
          <a:ext cx="6915149" cy="60369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50114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5C9EA-17A2-FF7A-CC35-E50DB61A6965}"/>
              </a:ext>
            </a:extLst>
          </p:cNvPr>
          <p:cNvSpPr>
            <a:spLocks noGrp="1"/>
          </p:cNvSpPr>
          <p:nvPr>
            <p:ph type="title"/>
          </p:nvPr>
        </p:nvSpPr>
        <p:spPr/>
        <p:txBody>
          <a:bodyPr/>
          <a:lstStyle/>
          <a:p>
            <a:r>
              <a:rPr lang="en-US" dirty="0" err="1"/>
              <a:t>Gnatt</a:t>
            </a:r>
            <a:r>
              <a:rPr lang="en-US" dirty="0"/>
              <a:t> </a:t>
            </a:r>
            <a:br>
              <a:rPr lang="en-US" dirty="0"/>
            </a:br>
            <a:r>
              <a:rPr lang="en-US" dirty="0"/>
              <a:t>Chart</a:t>
            </a:r>
          </a:p>
        </p:txBody>
      </p:sp>
      <p:sp>
        <p:nvSpPr>
          <p:cNvPr id="14" name="Content Placeholder 13">
            <a:extLst>
              <a:ext uri="{FF2B5EF4-FFF2-40B4-BE49-F238E27FC236}">
                <a16:creationId xmlns:a16="http://schemas.microsoft.com/office/drawing/2014/main" id="{5B972C30-37F4-37A0-8A19-C831B6E03468}"/>
              </a:ext>
            </a:extLst>
          </p:cNvPr>
          <p:cNvSpPr>
            <a:spLocks noGrp="1"/>
          </p:cNvSpPr>
          <p:nvPr>
            <p:ph sz="quarter" idx="13"/>
          </p:nvPr>
        </p:nvSpPr>
        <p:spPr/>
        <p:txBody>
          <a:bodyPr/>
          <a:lstStyle/>
          <a:p>
            <a:endParaRPr lang="en-US"/>
          </a:p>
        </p:txBody>
      </p:sp>
      <p:sp>
        <p:nvSpPr>
          <p:cNvPr id="4" name="Slide Number Placeholder 3">
            <a:extLst>
              <a:ext uri="{FF2B5EF4-FFF2-40B4-BE49-F238E27FC236}">
                <a16:creationId xmlns:a16="http://schemas.microsoft.com/office/drawing/2014/main" id="{5766ACEF-10A7-823B-5175-8870A0A2AE89}"/>
              </a:ext>
            </a:extLst>
          </p:cNvPr>
          <p:cNvSpPr>
            <a:spLocks noGrp="1"/>
          </p:cNvSpPr>
          <p:nvPr>
            <p:ph type="sldNum" sz="quarter" idx="22"/>
          </p:nvPr>
        </p:nvSpPr>
        <p:spPr/>
        <p:txBody>
          <a:bodyPr/>
          <a:lstStyle/>
          <a:p>
            <a:fld id="{294A09A9-5501-47C1-A89A-A340965A2BE2}" type="slidenum">
              <a:rPr lang="en-US" smtClean="0"/>
              <a:pPr/>
              <a:t>53</a:t>
            </a:fld>
            <a:endParaRPr lang="en-US" dirty="0">
              <a:latin typeface="+mn-lt"/>
            </a:endParaRPr>
          </a:p>
        </p:txBody>
      </p:sp>
      <p:sp>
        <p:nvSpPr>
          <p:cNvPr id="5" name="Date Placeholder 4">
            <a:extLst>
              <a:ext uri="{FF2B5EF4-FFF2-40B4-BE49-F238E27FC236}">
                <a16:creationId xmlns:a16="http://schemas.microsoft.com/office/drawing/2014/main" id="{1C939CA3-E4A8-47C2-7F22-B718C21CCB52}"/>
              </a:ext>
            </a:extLst>
          </p:cNvPr>
          <p:cNvSpPr>
            <a:spLocks noGrp="1"/>
          </p:cNvSpPr>
          <p:nvPr>
            <p:ph type="dt" sz="half" idx="21"/>
          </p:nvPr>
        </p:nvSpPr>
        <p:spPr/>
        <p:txBody>
          <a:bodyPr/>
          <a:lstStyle/>
          <a:p>
            <a:fld id="{08BACD30-34F4-4AAC-806C-81F8658A68E7}" type="datetime1">
              <a:rPr lang="en-US" smtClean="0">
                <a:latin typeface="+mn-lt"/>
              </a:rPr>
              <a:t>8/23/2024</a:t>
            </a:fld>
            <a:endParaRPr lang="en-US" dirty="0">
              <a:latin typeface="+mn-lt"/>
            </a:endParaRPr>
          </a:p>
        </p:txBody>
      </p:sp>
      <p:pic>
        <p:nvPicPr>
          <p:cNvPr id="6" name="Content Placeholder 10">
            <a:extLst>
              <a:ext uri="{FF2B5EF4-FFF2-40B4-BE49-F238E27FC236}">
                <a16:creationId xmlns:a16="http://schemas.microsoft.com/office/drawing/2014/main" id="{3F7F3632-3E39-6763-5A48-D689D35B7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E7E269D1-F959-F3C9-61F2-5A1A3F27D24B}"/>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8/23/2024</a:t>
            </a:fld>
            <a:endParaRPr lang="en-US" b="1" dirty="0">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D83966D3-5AC7-D305-8688-F44E3ACA713F}"/>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53</a:t>
            </a:fld>
            <a:endParaRPr lang="en-US" sz="1400" b="1" dirty="0">
              <a:solidFill>
                <a:schemeClr val="bg1"/>
              </a:solidFill>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6C4F3E14-AAEF-756D-1481-D5968623118A}"/>
              </a:ext>
            </a:extLst>
          </p:cNvPr>
          <p:cNvPicPr>
            <a:picLocks noChangeAspect="1"/>
          </p:cNvPicPr>
          <p:nvPr/>
        </p:nvPicPr>
        <p:blipFill>
          <a:blip r:embed="rId3"/>
          <a:stretch>
            <a:fillRect/>
          </a:stretch>
        </p:blipFill>
        <p:spPr>
          <a:xfrm>
            <a:off x="3122725" y="431318"/>
            <a:ext cx="8583848" cy="5817082"/>
          </a:xfrm>
          <a:prstGeom prst="rect">
            <a:avLst/>
          </a:prstGeom>
        </p:spPr>
      </p:pic>
      <p:sp>
        <p:nvSpPr>
          <p:cNvPr id="3" name="Rectangle 2">
            <a:extLst>
              <a:ext uri="{FF2B5EF4-FFF2-40B4-BE49-F238E27FC236}">
                <a16:creationId xmlns:a16="http://schemas.microsoft.com/office/drawing/2014/main" id="{BC1E218F-B0A5-06F9-6ED6-1319AA38CDED}"/>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IT21182396</a:t>
            </a:r>
            <a:r>
              <a:rPr lang="en-US" sz="1800" dirty="0">
                <a:solidFill>
                  <a:schemeClr val="bg1"/>
                </a:solidFill>
              </a:rPr>
              <a:t>   |   A</a:t>
            </a:r>
            <a:r>
              <a:rPr lang="en-US" dirty="0">
                <a:solidFill>
                  <a:schemeClr val="bg1"/>
                </a:solidFill>
              </a:rPr>
              <a:t>. P. </a:t>
            </a:r>
            <a:r>
              <a:rPr lang="en-US" dirty="0" err="1">
                <a:solidFill>
                  <a:schemeClr val="bg1"/>
                </a:solidFill>
              </a:rPr>
              <a:t>Ranaweera</a:t>
            </a:r>
            <a:r>
              <a:rPr lang="en-US" sz="1800" b="1" dirty="0">
                <a:solidFill>
                  <a:schemeClr val="bg1"/>
                </a:solidFill>
              </a:rPr>
              <a:t>   </a:t>
            </a:r>
            <a:r>
              <a:rPr lang="en-US" sz="1800" dirty="0">
                <a:solidFill>
                  <a:schemeClr val="bg1"/>
                </a:solidFill>
              </a:rPr>
              <a:t>|   </a:t>
            </a:r>
            <a:r>
              <a:rPr lang="en-US" dirty="0">
                <a:solidFill>
                  <a:schemeClr val="bg1"/>
                </a:solidFill>
              </a:rPr>
              <a:t>24-25J-027</a:t>
            </a:r>
            <a:endParaRPr lang="en-US" sz="1800" b="0" dirty="0">
              <a:solidFill>
                <a:schemeClr val="bg1"/>
              </a:solidFill>
            </a:endParaRPr>
          </a:p>
        </p:txBody>
      </p:sp>
    </p:spTree>
    <p:extLst>
      <p:ext uri="{BB962C8B-B14F-4D97-AF65-F5344CB8AC3E}">
        <p14:creationId xmlns:p14="http://schemas.microsoft.com/office/powerpoint/2010/main" val="26999580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4C970-5547-1E11-EBEC-97AC4BC05E49}"/>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2AA1A4F7-F6CE-8BE4-CF5A-D39DD0660B8A}"/>
              </a:ext>
            </a:extLst>
          </p:cNvPr>
          <p:cNvSpPr>
            <a:spLocks noGrp="1"/>
          </p:cNvSpPr>
          <p:nvPr>
            <p:ph sz="quarter" idx="15"/>
          </p:nvPr>
        </p:nvSpPr>
        <p:spPr>
          <a:xfrm>
            <a:off x="594360" y="2457450"/>
            <a:ext cx="11102340" cy="3816545"/>
          </a:xfrm>
        </p:spPr>
        <p:txBody>
          <a:bodyPr>
            <a:normAutofit/>
          </a:bodyPr>
          <a:lstStyle/>
          <a:p>
            <a:r>
              <a:rPr lang="en-US" dirty="0"/>
              <a:t>[1] B. </a:t>
            </a:r>
            <a:r>
              <a:rPr lang="en-US" dirty="0" err="1"/>
              <a:t>Bouihi</a:t>
            </a:r>
            <a:r>
              <a:rPr lang="en-US" dirty="0"/>
              <a:t> and M. </a:t>
            </a:r>
            <a:r>
              <a:rPr lang="en-US" dirty="0" err="1"/>
              <a:t>Bahaj</a:t>
            </a:r>
            <a:r>
              <a:rPr lang="en-US" dirty="0"/>
              <a:t>, "Ontology and rule-based recommender system for e-learning applications", International Journal of Emerging Technologies in Learning (Online), vol. 14, no.</a:t>
            </a:r>
          </a:p>
          <a:p>
            <a:r>
              <a:rPr lang="en-US" dirty="0"/>
              <a:t>[2] D. Shi, T. Wang, H. Xing and H. X., "A learning path recommendation model based on a multidimensional knowledge graph framework for e-learning", Knowledge Based Systems, vol. 195, no. 105618, 2020. </a:t>
            </a:r>
          </a:p>
          <a:p>
            <a:r>
              <a:rPr lang="en-US" dirty="0"/>
              <a:t>[3] </a:t>
            </a:r>
            <a:r>
              <a:rPr lang="en-US" dirty="0">
                <a:hlinkClick r:id="rId2"/>
              </a:rPr>
              <a:t>https://www.cachefly.com/news/harnessing-ai-and-machine-learning-for-personalized-learning-experiences/</a:t>
            </a:r>
            <a:endParaRPr lang="en-US" dirty="0"/>
          </a:p>
          <a:p>
            <a:r>
              <a:rPr lang="en-US" dirty="0"/>
              <a:t>[4] </a:t>
            </a:r>
            <a:r>
              <a:rPr lang="en-US" dirty="0">
                <a:hlinkClick r:id="rId3"/>
              </a:rPr>
              <a:t>https://www.nudgenow.com/blogs/personalized-learning-paths-student-engagement</a:t>
            </a:r>
            <a:endParaRPr lang="en-US" dirty="0"/>
          </a:p>
          <a:p>
            <a:r>
              <a:rPr lang="en-US" dirty="0"/>
              <a:t>[5] </a:t>
            </a:r>
            <a:r>
              <a:rPr lang="en-US" dirty="0">
                <a:hlinkClick r:id="rId4"/>
              </a:rPr>
              <a:t>https://www.analyticsvidhya.com/blog/2022/02/a-comprehensive-guide-on-hyperparameter-tuning-and-its-techniques/</a:t>
            </a:r>
            <a:endParaRPr lang="en-US" dirty="0"/>
          </a:p>
        </p:txBody>
      </p:sp>
      <p:sp>
        <p:nvSpPr>
          <p:cNvPr id="5" name="Slide Number Placeholder 4">
            <a:extLst>
              <a:ext uri="{FF2B5EF4-FFF2-40B4-BE49-F238E27FC236}">
                <a16:creationId xmlns:a16="http://schemas.microsoft.com/office/drawing/2014/main" id="{6D473DA1-3042-3DE7-5043-B90DDADC33C1}"/>
              </a:ext>
            </a:extLst>
          </p:cNvPr>
          <p:cNvSpPr>
            <a:spLocks noGrp="1"/>
          </p:cNvSpPr>
          <p:nvPr>
            <p:ph type="sldNum" sz="quarter" idx="12"/>
          </p:nvPr>
        </p:nvSpPr>
        <p:spPr/>
        <p:txBody>
          <a:bodyPr/>
          <a:lstStyle/>
          <a:p>
            <a:fld id="{294A09A9-5501-47C1-A89A-A340965A2BE2}" type="slidenum">
              <a:rPr lang="en-US" smtClean="0"/>
              <a:pPr/>
              <a:t>54</a:t>
            </a:fld>
            <a:endParaRPr lang="en-US" dirty="0">
              <a:latin typeface="+mn-lt"/>
            </a:endParaRPr>
          </a:p>
        </p:txBody>
      </p:sp>
      <p:sp>
        <p:nvSpPr>
          <p:cNvPr id="6" name="Date Placeholder 5">
            <a:extLst>
              <a:ext uri="{FF2B5EF4-FFF2-40B4-BE49-F238E27FC236}">
                <a16:creationId xmlns:a16="http://schemas.microsoft.com/office/drawing/2014/main" id="{4703ABE8-35B4-6DD3-665A-1745C81C75FE}"/>
              </a:ext>
            </a:extLst>
          </p:cNvPr>
          <p:cNvSpPr>
            <a:spLocks noGrp="1"/>
          </p:cNvSpPr>
          <p:nvPr>
            <p:ph type="dt" sz="half" idx="11"/>
          </p:nvPr>
        </p:nvSpPr>
        <p:spPr/>
        <p:txBody>
          <a:bodyPr/>
          <a:lstStyle/>
          <a:p>
            <a:fld id="{9DEA5303-47D0-4341-B61B-9E835E8EC351}" type="datetime1">
              <a:rPr lang="en-US" smtClean="0">
                <a:latin typeface="+mn-lt"/>
              </a:rPr>
              <a:t>8/23/2024</a:t>
            </a:fld>
            <a:endParaRPr lang="en-US" dirty="0">
              <a:latin typeface="+mn-lt"/>
            </a:endParaRPr>
          </a:p>
        </p:txBody>
      </p:sp>
      <p:sp>
        <p:nvSpPr>
          <p:cNvPr id="8" name="Slide Number Placeholder 3">
            <a:extLst>
              <a:ext uri="{FF2B5EF4-FFF2-40B4-BE49-F238E27FC236}">
                <a16:creationId xmlns:a16="http://schemas.microsoft.com/office/drawing/2014/main" id="{7A0424A6-62B1-1585-0752-1F3EF2B031BF}"/>
              </a:ext>
            </a:extLst>
          </p:cNvPr>
          <p:cNvSpPr txBox="1">
            <a:spLocks/>
          </p:cNvSpPr>
          <p:nvPr/>
        </p:nvSpPr>
        <p:spPr>
          <a:xfrm>
            <a:off x="594360" y="63322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mtClean="0"/>
              <a:pPr/>
              <a:t>54</a:t>
            </a:fld>
            <a:endParaRPr lang="en-US" dirty="0"/>
          </a:p>
        </p:txBody>
      </p:sp>
      <p:sp>
        <p:nvSpPr>
          <p:cNvPr id="9" name="Date Placeholder 4">
            <a:extLst>
              <a:ext uri="{FF2B5EF4-FFF2-40B4-BE49-F238E27FC236}">
                <a16:creationId xmlns:a16="http://schemas.microsoft.com/office/drawing/2014/main" id="{11DD2B66-7B91-56E9-1259-343D1A7C214D}"/>
              </a:ext>
            </a:extLst>
          </p:cNvPr>
          <p:cNvSpPr txBox="1">
            <a:spLocks/>
          </p:cNvSpPr>
          <p:nvPr/>
        </p:nvSpPr>
        <p:spPr>
          <a:xfrm>
            <a:off x="1133648" y="633222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BACD30-34F4-4AAC-806C-81F8658A68E7}" type="datetime1">
              <a:rPr lang="en-US" smtClean="0"/>
              <a:pPr/>
              <a:t>8/23/2024</a:t>
            </a:fld>
            <a:endParaRPr lang="en-US" dirty="0"/>
          </a:p>
        </p:txBody>
      </p:sp>
      <p:pic>
        <p:nvPicPr>
          <p:cNvPr id="10" name="Content Placeholder 10">
            <a:extLst>
              <a:ext uri="{FF2B5EF4-FFF2-40B4-BE49-F238E27FC236}">
                <a16:creationId xmlns:a16="http://schemas.microsoft.com/office/drawing/2014/main" id="{6B4A3488-A7AB-3F86-CCD2-199CA2C0B82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1" name="Date Placeholder 7">
            <a:extLst>
              <a:ext uri="{FF2B5EF4-FFF2-40B4-BE49-F238E27FC236}">
                <a16:creationId xmlns:a16="http://schemas.microsoft.com/office/drawing/2014/main" id="{3D953F94-88A2-29C8-B7ED-06FE2BED00D7}"/>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8/23/2024</a:t>
            </a:fld>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2" name="Slide Number Placeholder 8">
            <a:extLst>
              <a:ext uri="{FF2B5EF4-FFF2-40B4-BE49-F238E27FC236}">
                <a16:creationId xmlns:a16="http://schemas.microsoft.com/office/drawing/2014/main" id="{319DB985-7317-30A0-EEBA-1F23F6DC93A3}"/>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54</a:t>
            </a:fld>
            <a:endParaRPr lang="en-US" sz="1400" b="1" dirty="0">
              <a:solidFill>
                <a:schemeClr val="bg1"/>
              </a:solidFill>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A08DFE1D-62FB-672E-9BA9-D30D069081FE}"/>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IT21182396</a:t>
            </a:r>
            <a:r>
              <a:rPr lang="en-US" sz="1800" dirty="0">
                <a:solidFill>
                  <a:schemeClr val="bg1"/>
                </a:solidFill>
              </a:rPr>
              <a:t>   |   A</a:t>
            </a:r>
            <a:r>
              <a:rPr lang="en-US" dirty="0">
                <a:solidFill>
                  <a:schemeClr val="bg1"/>
                </a:solidFill>
              </a:rPr>
              <a:t>. P. </a:t>
            </a:r>
            <a:r>
              <a:rPr lang="en-US" dirty="0" err="1">
                <a:solidFill>
                  <a:schemeClr val="bg1"/>
                </a:solidFill>
              </a:rPr>
              <a:t>Ranaweera</a:t>
            </a:r>
            <a:r>
              <a:rPr lang="en-US" sz="1800" b="1" dirty="0">
                <a:solidFill>
                  <a:schemeClr val="bg1"/>
                </a:solidFill>
              </a:rPr>
              <a:t>   </a:t>
            </a:r>
            <a:r>
              <a:rPr lang="en-US" sz="1800" dirty="0">
                <a:solidFill>
                  <a:schemeClr val="bg1"/>
                </a:solidFill>
              </a:rPr>
              <a:t>|   </a:t>
            </a:r>
            <a:r>
              <a:rPr lang="en-US" dirty="0">
                <a:solidFill>
                  <a:schemeClr val="bg1"/>
                </a:solidFill>
              </a:rPr>
              <a:t>24-25J-027</a:t>
            </a:r>
            <a:endParaRPr lang="en-US" sz="1800" b="0" dirty="0">
              <a:solidFill>
                <a:schemeClr val="bg1"/>
              </a:solidFill>
            </a:endParaRPr>
          </a:p>
        </p:txBody>
      </p:sp>
    </p:spTree>
    <p:extLst>
      <p:ext uri="{BB962C8B-B14F-4D97-AF65-F5344CB8AC3E}">
        <p14:creationId xmlns:p14="http://schemas.microsoft.com/office/powerpoint/2010/main" val="17813513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4C970-5547-1E11-EBEC-97AC4BC05E49}"/>
              </a:ext>
            </a:extLst>
          </p:cNvPr>
          <p:cNvSpPr>
            <a:spLocks noGrp="1"/>
          </p:cNvSpPr>
          <p:nvPr>
            <p:ph type="title"/>
          </p:nvPr>
        </p:nvSpPr>
        <p:spPr/>
        <p:txBody>
          <a:bodyPr/>
          <a:lstStyle/>
          <a:p>
            <a:r>
              <a:rPr lang="en-US" dirty="0"/>
              <a:t>Supportive Information Commercialization</a:t>
            </a:r>
          </a:p>
        </p:txBody>
      </p:sp>
      <p:sp>
        <p:nvSpPr>
          <p:cNvPr id="4" name="Content Placeholder 3">
            <a:extLst>
              <a:ext uri="{FF2B5EF4-FFF2-40B4-BE49-F238E27FC236}">
                <a16:creationId xmlns:a16="http://schemas.microsoft.com/office/drawing/2014/main" id="{82D10268-7314-EF6E-E220-1BC739E8B271}"/>
              </a:ext>
            </a:extLst>
          </p:cNvPr>
          <p:cNvSpPr>
            <a:spLocks noGrp="1"/>
          </p:cNvSpPr>
          <p:nvPr>
            <p:ph sz="quarter" idx="16"/>
          </p:nvPr>
        </p:nvSpPr>
        <p:spPr>
          <a:xfrm>
            <a:off x="662198" y="2416597"/>
            <a:ext cx="10034377" cy="3597470"/>
          </a:xfrm>
        </p:spPr>
        <p:txBody>
          <a:bodyPr>
            <a:normAutofit fontScale="92500" lnSpcReduction="20000"/>
          </a:bodyPr>
          <a:lstStyle/>
          <a:p>
            <a:pPr marL="342900" indent="-342900">
              <a:buFont typeface="Arial" panose="020B0604020202020204" pitchFamily="34" charset="0"/>
              <a:buChar char="•"/>
            </a:pPr>
            <a:r>
              <a:rPr lang="en-US" b="1" dirty="0"/>
              <a:t>Target Audience: </a:t>
            </a:r>
            <a:r>
              <a:rPr lang="en-US" dirty="0"/>
              <a:t>High school students, English language learners, Educators</a:t>
            </a:r>
          </a:p>
          <a:p>
            <a:pPr marL="342900" indent="-342900">
              <a:buFont typeface="Arial" panose="020B0604020202020204" pitchFamily="34" charset="0"/>
              <a:buChar char="•"/>
            </a:pPr>
            <a:endParaRPr lang="en-US" sz="100" b="1" dirty="0"/>
          </a:p>
          <a:p>
            <a:pPr marL="342900" indent="-342900">
              <a:buFont typeface="Arial" panose="020B0604020202020204" pitchFamily="34" charset="0"/>
              <a:buChar char="•"/>
            </a:pPr>
            <a:r>
              <a:rPr lang="en-US" b="1" dirty="0"/>
              <a:t>Business Model:</a:t>
            </a:r>
            <a:r>
              <a:rPr lang="en-US" dirty="0"/>
              <a:t> Software as a Service</a:t>
            </a:r>
          </a:p>
          <a:p>
            <a:pPr marL="1348740" lvl="4" indent="-342900"/>
            <a:r>
              <a:rPr lang="en-US" dirty="0"/>
              <a:t>Free tier: Ad Supported ( Advertisements from education institutions)</a:t>
            </a:r>
          </a:p>
          <a:p>
            <a:pPr marL="1348740" lvl="4" indent="-342900"/>
            <a:r>
              <a:rPr lang="en-US" dirty="0"/>
              <a:t>Premium version: Subscription based </a:t>
            </a:r>
          </a:p>
          <a:p>
            <a:pPr marL="342900" indent="-342900">
              <a:buFont typeface="Arial" panose="020B0604020202020204" pitchFamily="34" charset="0"/>
              <a:buChar char="•"/>
            </a:pPr>
            <a:endParaRPr lang="en-US" sz="100" dirty="0"/>
          </a:p>
          <a:p>
            <a:pPr marL="342900" indent="-342900">
              <a:buFont typeface="Arial" panose="020B0604020202020204" pitchFamily="34" charset="0"/>
              <a:buChar char="•"/>
            </a:pPr>
            <a:r>
              <a:rPr lang="en-US" b="1" dirty="0"/>
              <a:t>Marketing:</a:t>
            </a:r>
          </a:p>
          <a:p>
            <a:pPr marL="626364" lvl="1" indent="-342900"/>
            <a:r>
              <a:rPr lang="en-US" dirty="0"/>
              <a:t>Establish partnerships with educational institutions to pilot and scale the product</a:t>
            </a:r>
          </a:p>
          <a:p>
            <a:pPr marL="626364" lvl="1" indent="-342900"/>
            <a:r>
              <a:rPr lang="en-US" dirty="0"/>
              <a:t>Explore collaborations with government agencies and non-profit organizations focused on literacy and education</a:t>
            </a:r>
          </a:p>
        </p:txBody>
      </p:sp>
      <p:sp>
        <p:nvSpPr>
          <p:cNvPr id="5" name="Slide Number Placeholder 4">
            <a:extLst>
              <a:ext uri="{FF2B5EF4-FFF2-40B4-BE49-F238E27FC236}">
                <a16:creationId xmlns:a16="http://schemas.microsoft.com/office/drawing/2014/main" id="{6D473DA1-3042-3DE7-5043-B90DDADC33C1}"/>
              </a:ext>
            </a:extLst>
          </p:cNvPr>
          <p:cNvSpPr>
            <a:spLocks noGrp="1"/>
          </p:cNvSpPr>
          <p:nvPr>
            <p:ph type="sldNum" sz="quarter" idx="12"/>
          </p:nvPr>
        </p:nvSpPr>
        <p:spPr/>
        <p:txBody>
          <a:bodyPr/>
          <a:lstStyle/>
          <a:p>
            <a:fld id="{294A09A9-5501-47C1-A89A-A340965A2BE2}" type="slidenum">
              <a:rPr lang="en-US" smtClean="0"/>
              <a:pPr/>
              <a:t>55</a:t>
            </a:fld>
            <a:endParaRPr lang="en-US" dirty="0">
              <a:latin typeface="+mn-lt"/>
            </a:endParaRPr>
          </a:p>
        </p:txBody>
      </p:sp>
      <p:sp>
        <p:nvSpPr>
          <p:cNvPr id="6" name="Date Placeholder 5">
            <a:extLst>
              <a:ext uri="{FF2B5EF4-FFF2-40B4-BE49-F238E27FC236}">
                <a16:creationId xmlns:a16="http://schemas.microsoft.com/office/drawing/2014/main" id="{4703ABE8-35B4-6DD3-665A-1745C81C75FE}"/>
              </a:ext>
            </a:extLst>
          </p:cNvPr>
          <p:cNvSpPr>
            <a:spLocks noGrp="1"/>
          </p:cNvSpPr>
          <p:nvPr>
            <p:ph type="dt" sz="half" idx="11"/>
          </p:nvPr>
        </p:nvSpPr>
        <p:spPr/>
        <p:txBody>
          <a:bodyPr/>
          <a:lstStyle/>
          <a:p>
            <a:fld id="{9DEA5303-47D0-4341-B61B-9E835E8EC351}" type="datetime1">
              <a:rPr lang="en-US" smtClean="0">
                <a:latin typeface="+mn-lt"/>
              </a:rPr>
              <a:t>8/23/2024</a:t>
            </a:fld>
            <a:endParaRPr lang="en-US" dirty="0">
              <a:latin typeface="+mn-lt"/>
            </a:endParaRPr>
          </a:p>
        </p:txBody>
      </p:sp>
      <p:sp>
        <p:nvSpPr>
          <p:cNvPr id="8" name="Slide Number Placeholder 3">
            <a:extLst>
              <a:ext uri="{FF2B5EF4-FFF2-40B4-BE49-F238E27FC236}">
                <a16:creationId xmlns:a16="http://schemas.microsoft.com/office/drawing/2014/main" id="{7A0424A6-62B1-1585-0752-1F3EF2B031BF}"/>
              </a:ext>
            </a:extLst>
          </p:cNvPr>
          <p:cNvSpPr txBox="1">
            <a:spLocks/>
          </p:cNvSpPr>
          <p:nvPr/>
        </p:nvSpPr>
        <p:spPr>
          <a:xfrm>
            <a:off x="594360" y="63322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mtClean="0"/>
              <a:pPr/>
              <a:t>55</a:t>
            </a:fld>
            <a:endParaRPr lang="en-US" dirty="0"/>
          </a:p>
        </p:txBody>
      </p:sp>
      <p:sp>
        <p:nvSpPr>
          <p:cNvPr id="9" name="Date Placeholder 4">
            <a:extLst>
              <a:ext uri="{FF2B5EF4-FFF2-40B4-BE49-F238E27FC236}">
                <a16:creationId xmlns:a16="http://schemas.microsoft.com/office/drawing/2014/main" id="{11DD2B66-7B91-56E9-1259-343D1A7C214D}"/>
              </a:ext>
            </a:extLst>
          </p:cNvPr>
          <p:cNvSpPr txBox="1">
            <a:spLocks/>
          </p:cNvSpPr>
          <p:nvPr/>
        </p:nvSpPr>
        <p:spPr>
          <a:xfrm>
            <a:off x="1133648" y="633222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BACD30-34F4-4AAC-806C-81F8658A68E7}" type="datetime1">
              <a:rPr lang="en-US" smtClean="0"/>
              <a:pPr/>
              <a:t>8/23/2024</a:t>
            </a:fld>
            <a:endParaRPr lang="en-US" dirty="0"/>
          </a:p>
        </p:txBody>
      </p:sp>
      <p:pic>
        <p:nvPicPr>
          <p:cNvPr id="10" name="Content Placeholder 10">
            <a:extLst>
              <a:ext uri="{FF2B5EF4-FFF2-40B4-BE49-F238E27FC236}">
                <a16:creationId xmlns:a16="http://schemas.microsoft.com/office/drawing/2014/main" id="{6B4A3488-A7AB-3F86-CCD2-199CA2C0B8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1" name="Date Placeholder 7">
            <a:extLst>
              <a:ext uri="{FF2B5EF4-FFF2-40B4-BE49-F238E27FC236}">
                <a16:creationId xmlns:a16="http://schemas.microsoft.com/office/drawing/2014/main" id="{3D953F94-88A2-29C8-B7ED-06FE2BED00D7}"/>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8/23/2024</a:t>
            </a:fld>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2" name="Slide Number Placeholder 8">
            <a:extLst>
              <a:ext uri="{FF2B5EF4-FFF2-40B4-BE49-F238E27FC236}">
                <a16:creationId xmlns:a16="http://schemas.microsoft.com/office/drawing/2014/main" id="{319DB985-7317-30A0-EEBA-1F23F6DC93A3}"/>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55</a:t>
            </a:fld>
            <a:endParaRPr lang="en-US" sz="1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98968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4C970-5547-1E11-EBEC-97AC4BC05E49}"/>
              </a:ext>
            </a:extLst>
          </p:cNvPr>
          <p:cNvSpPr>
            <a:spLocks noGrp="1"/>
          </p:cNvSpPr>
          <p:nvPr>
            <p:ph type="title"/>
          </p:nvPr>
        </p:nvSpPr>
        <p:spPr/>
        <p:txBody>
          <a:bodyPr/>
          <a:lstStyle/>
          <a:p>
            <a:r>
              <a:rPr lang="en-US" dirty="0"/>
              <a:t>Supportive Information </a:t>
            </a:r>
            <a:br>
              <a:rPr lang="en-US" dirty="0"/>
            </a:br>
            <a:r>
              <a:rPr lang="en-US" dirty="0"/>
              <a:t>Budget</a:t>
            </a:r>
          </a:p>
        </p:txBody>
      </p:sp>
      <p:sp>
        <p:nvSpPr>
          <p:cNvPr id="5" name="Slide Number Placeholder 4">
            <a:extLst>
              <a:ext uri="{FF2B5EF4-FFF2-40B4-BE49-F238E27FC236}">
                <a16:creationId xmlns:a16="http://schemas.microsoft.com/office/drawing/2014/main" id="{6D473DA1-3042-3DE7-5043-B90DDADC33C1}"/>
              </a:ext>
            </a:extLst>
          </p:cNvPr>
          <p:cNvSpPr>
            <a:spLocks noGrp="1"/>
          </p:cNvSpPr>
          <p:nvPr>
            <p:ph type="sldNum" sz="quarter" idx="12"/>
          </p:nvPr>
        </p:nvSpPr>
        <p:spPr/>
        <p:txBody>
          <a:bodyPr/>
          <a:lstStyle/>
          <a:p>
            <a:fld id="{294A09A9-5501-47C1-A89A-A340965A2BE2}" type="slidenum">
              <a:rPr lang="en-US" smtClean="0"/>
              <a:pPr/>
              <a:t>56</a:t>
            </a:fld>
            <a:endParaRPr lang="en-US" dirty="0">
              <a:latin typeface="+mn-lt"/>
            </a:endParaRPr>
          </a:p>
        </p:txBody>
      </p:sp>
      <p:sp>
        <p:nvSpPr>
          <p:cNvPr id="6" name="Date Placeholder 5">
            <a:extLst>
              <a:ext uri="{FF2B5EF4-FFF2-40B4-BE49-F238E27FC236}">
                <a16:creationId xmlns:a16="http://schemas.microsoft.com/office/drawing/2014/main" id="{4703ABE8-35B4-6DD3-665A-1745C81C75FE}"/>
              </a:ext>
            </a:extLst>
          </p:cNvPr>
          <p:cNvSpPr>
            <a:spLocks noGrp="1"/>
          </p:cNvSpPr>
          <p:nvPr>
            <p:ph type="dt" sz="half" idx="11"/>
          </p:nvPr>
        </p:nvSpPr>
        <p:spPr/>
        <p:txBody>
          <a:bodyPr/>
          <a:lstStyle/>
          <a:p>
            <a:fld id="{9DEA5303-47D0-4341-B61B-9E835E8EC351}" type="datetime1">
              <a:rPr lang="en-US" smtClean="0">
                <a:latin typeface="+mn-lt"/>
              </a:rPr>
              <a:t>8/23/2024</a:t>
            </a:fld>
            <a:endParaRPr lang="en-US" dirty="0">
              <a:latin typeface="+mn-lt"/>
            </a:endParaRPr>
          </a:p>
        </p:txBody>
      </p:sp>
      <p:sp>
        <p:nvSpPr>
          <p:cNvPr id="8" name="Slide Number Placeholder 3">
            <a:extLst>
              <a:ext uri="{FF2B5EF4-FFF2-40B4-BE49-F238E27FC236}">
                <a16:creationId xmlns:a16="http://schemas.microsoft.com/office/drawing/2014/main" id="{7A0424A6-62B1-1585-0752-1F3EF2B031BF}"/>
              </a:ext>
            </a:extLst>
          </p:cNvPr>
          <p:cNvSpPr txBox="1">
            <a:spLocks/>
          </p:cNvSpPr>
          <p:nvPr/>
        </p:nvSpPr>
        <p:spPr>
          <a:xfrm>
            <a:off x="594360" y="63322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mtClean="0"/>
              <a:pPr/>
              <a:t>56</a:t>
            </a:fld>
            <a:endParaRPr lang="en-US" dirty="0"/>
          </a:p>
        </p:txBody>
      </p:sp>
      <p:sp>
        <p:nvSpPr>
          <p:cNvPr id="9" name="Date Placeholder 4">
            <a:extLst>
              <a:ext uri="{FF2B5EF4-FFF2-40B4-BE49-F238E27FC236}">
                <a16:creationId xmlns:a16="http://schemas.microsoft.com/office/drawing/2014/main" id="{11DD2B66-7B91-56E9-1259-343D1A7C214D}"/>
              </a:ext>
            </a:extLst>
          </p:cNvPr>
          <p:cNvSpPr txBox="1">
            <a:spLocks/>
          </p:cNvSpPr>
          <p:nvPr/>
        </p:nvSpPr>
        <p:spPr>
          <a:xfrm>
            <a:off x="1133648" y="633222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BACD30-34F4-4AAC-806C-81F8658A68E7}" type="datetime1">
              <a:rPr lang="en-US" smtClean="0"/>
              <a:pPr/>
              <a:t>8/23/2024</a:t>
            </a:fld>
            <a:endParaRPr lang="en-US" dirty="0"/>
          </a:p>
        </p:txBody>
      </p:sp>
      <p:pic>
        <p:nvPicPr>
          <p:cNvPr id="10" name="Content Placeholder 10">
            <a:extLst>
              <a:ext uri="{FF2B5EF4-FFF2-40B4-BE49-F238E27FC236}">
                <a16:creationId xmlns:a16="http://schemas.microsoft.com/office/drawing/2014/main" id="{6B4A3488-A7AB-3F86-CCD2-199CA2C0B8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1" name="Date Placeholder 7">
            <a:extLst>
              <a:ext uri="{FF2B5EF4-FFF2-40B4-BE49-F238E27FC236}">
                <a16:creationId xmlns:a16="http://schemas.microsoft.com/office/drawing/2014/main" id="{3D953F94-88A2-29C8-B7ED-06FE2BED00D7}"/>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8/23/2024</a:t>
            </a:fld>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2" name="Slide Number Placeholder 8">
            <a:extLst>
              <a:ext uri="{FF2B5EF4-FFF2-40B4-BE49-F238E27FC236}">
                <a16:creationId xmlns:a16="http://schemas.microsoft.com/office/drawing/2014/main" id="{319DB985-7317-30A0-EEBA-1F23F6DC93A3}"/>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56</a:t>
            </a:fld>
            <a:endParaRPr lang="en-US" sz="1400" b="1" dirty="0">
              <a:solidFill>
                <a:schemeClr val="bg1"/>
              </a:solidFill>
              <a:latin typeface="Times New Roman" panose="02020603050405020304" pitchFamily="18" charset="0"/>
              <a:cs typeface="Times New Roman" panose="02020603050405020304" pitchFamily="18" charset="0"/>
            </a:endParaRPr>
          </a:p>
        </p:txBody>
      </p:sp>
      <p:graphicFrame>
        <p:nvGraphicFramePr>
          <p:cNvPr id="13" name="Table 12">
            <a:extLst>
              <a:ext uri="{FF2B5EF4-FFF2-40B4-BE49-F238E27FC236}">
                <a16:creationId xmlns:a16="http://schemas.microsoft.com/office/drawing/2014/main" id="{604351E6-CAF6-96EC-969B-621191824C53}"/>
              </a:ext>
            </a:extLst>
          </p:cNvPr>
          <p:cNvGraphicFramePr>
            <a:graphicFrameLocks noGrp="1"/>
          </p:cNvGraphicFramePr>
          <p:nvPr>
            <p:extLst>
              <p:ext uri="{D42A27DB-BD31-4B8C-83A1-F6EECF244321}">
                <p14:modId xmlns:p14="http://schemas.microsoft.com/office/powerpoint/2010/main" val="590509118"/>
              </p:ext>
            </p:extLst>
          </p:nvPr>
        </p:nvGraphicFramePr>
        <p:xfrm>
          <a:off x="1023937" y="2433223"/>
          <a:ext cx="10144125" cy="3486150"/>
        </p:xfrm>
        <a:graphic>
          <a:graphicData uri="http://schemas.openxmlformats.org/drawingml/2006/table">
            <a:tbl>
              <a:tblPr firstRow="1" bandRow="1">
                <a:tableStyleId>{7DF18680-E054-41AD-8BC1-D1AEF772440D}</a:tableStyleId>
              </a:tblPr>
              <a:tblGrid>
                <a:gridCol w="3381375">
                  <a:extLst>
                    <a:ext uri="{9D8B030D-6E8A-4147-A177-3AD203B41FA5}">
                      <a16:colId xmlns:a16="http://schemas.microsoft.com/office/drawing/2014/main" val="2914425817"/>
                    </a:ext>
                  </a:extLst>
                </a:gridCol>
                <a:gridCol w="3381375">
                  <a:extLst>
                    <a:ext uri="{9D8B030D-6E8A-4147-A177-3AD203B41FA5}">
                      <a16:colId xmlns:a16="http://schemas.microsoft.com/office/drawing/2014/main" val="1477142623"/>
                    </a:ext>
                  </a:extLst>
                </a:gridCol>
                <a:gridCol w="3381375">
                  <a:extLst>
                    <a:ext uri="{9D8B030D-6E8A-4147-A177-3AD203B41FA5}">
                      <a16:colId xmlns:a16="http://schemas.microsoft.com/office/drawing/2014/main" val="2821326083"/>
                    </a:ext>
                  </a:extLst>
                </a:gridCol>
              </a:tblGrid>
              <a:tr h="581025">
                <a:tc>
                  <a:txBody>
                    <a:bodyPr/>
                    <a:lstStyle/>
                    <a:p>
                      <a:pPr algn="ctr" fontAlgn="base"/>
                      <a:r>
                        <a:rPr lang="en-US" sz="1800" dirty="0">
                          <a:effectLst/>
                        </a:rPr>
                        <a:t>Resource​​</a:t>
                      </a:r>
                      <a:endParaRPr lang="en-US" b="1" dirty="0">
                        <a:solidFill>
                          <a:srgbClr val="FFFFFF"/>
                        </a:solidFill>
                        <a:effectLst/>
                      </a:endParaRPr>
                    </a:p>
                  </a:txBody>
                  <a:tcPr anchor="ctr"/>
                </a:tc>
                <a:tc>
                  <a:txBody>
                    <a:bodyPr/>
                    <a:lstStyle/>
                    <a:p>
                      <a:pPr algn="ctr" fontAlgn="base"/>
                      <a:r>
                        <a:rPr lang="en-US" sz="1800">
                          <a:effectLst/>
                        </a:rPr>
                        <a:t>Cost Per Month​</a:t>
                      </a:r>
                      <a:endParaRPr lang="en-US" b="1">
                        <a:solidFill>
                          <a:srgbClr val="FFFFFF"/>
                        </a:solidFill>
                        <a:effectLst/>
                      </a:endParaRPr>
                    </a:p>
                  </a:txBody>
                  <a:tcPr anchor="ctr"/>
                </a:tc>
                <a:tc>
                  <a:txBody>
                    <a:bodyPr/>
                    <a:lstStyle/>
                    <a:p>
                      <a:pPr algn="ctr" fontAlgn="base"/>
                      <a:r>
                        <a:rPr lang="en-US" sz="1800">
                          <a:effectLst/>
                        </a:rPr>
                        <a:t>Cost (LKR)​</a:t>
                      </a:r>
                      <a:endParaRPr lang="en-US" b="1">
                        <a:solidFill>
                          <a:srgbClr val="FFFFFF"/>
                        </a:solidFill>
                        <a:effectLst/>
                      </a:endParaRPr>
                    </a:p>
                  </a:txBody>
                  <a:tcPr anchor="ctr"/>
                </a:tc>
                <a:extLst>
                  <a:ext uri="{0D108BD9-81ED-4DB2-BD59-A6C34878D82A}">
                    <a16:rowId xmlns:a16="http://schemas.microsoft.com/office/drawing/2014/main" val="381178040"/>
                  </a:ext>
                </a:extLst>
              </a:tr>
              <a:tr h="581025">
                <a:tc>
                  <a:txBody>
                    <a:bodyPr/>
                    <a:lstStyle/>
                    <a:p>
                      <a:pPr algn="ctr" fontAlgn="base"/>
                      <a:r>
                        <a:rPr lang="en-US" sz="1800" b="1" dirty="0">
                          <a:effectLst/>
                        </a:rPr>
                        <a:t>Direct Costs​</a:t>
                      </a:r>
                      <a:endParaRPr lang="en-US" sz="1800" b="1" dirty="0">
                        <a:effectLst/>
                        <a:latin typeface="Tenorite"/>
                      </a:endParaRPr>
                    </a:p>
                  </a:txBody>
                  <a:tcPr anchor="ctr"/>
                </a:tc>
                <a:tc>
                  <a:txBody>
                    <a:bodyPr/>
                    <a:lstStyle/>
                    <a:p>
                      <a:pPr algn="ctr" fontAlgn="auto"/>
                      <a:r>
                        <a:rPr lang="en-US" sz="1800">
                          <a:effectLst/>
                        </a:rPr>
                        <a:t>​</a:t>
                      </a:r>
                      <a:endParaRPr lang="en-US" sz="1800">
                        <a:effectLst/>
                        <a:latin typeface="Tenorite"/>
                      </a:endParaRPr>
                    </a:p>
                  </a:txBody>
                  <a:tcPr anchor="ctr"/>
                </a:tc>
                <a:tc>
                  <a:txBody>
                    <a:bodyPr/>
                    <a:lstStyle/>
                    <a:p>
                      <a:pPr algn="ctr" fontAlgn="auto"/>
                      <a:r>
                        <a:rPr lang="en-US" sz="1800">
                          <a:effectLst/>
                        </a:rPr>
                        <a:t>​</a:t>
                      </a:r>
                      <a:endParaRPr lang="en-US" sz="1800">
                        <a:effectLst/>
                        <a:latin typeface="Tenorite"/>
                      </a:endParaRPr>
                    </a:p>
                  </a:txBody>
                  <a:tcPr anchor="ctr"/>
                </a:tc>
                <a:extLst>
                  <a:ext uri="{0D108BD9-81ED-4DB2-BD59-A6C34878D82A}">
                    <a16:rowId xmlns:a16="http://schemas.microsoft.com/office/drawing/2014/main" val="738343986"/>
                  </a:ext>
                </a:extLst>
              </a:tr>
              <a:tr h="581025">
                <a:tc>
                  <a:txBody>
                    <a:bodyPr/>
                    <a:lstStyle/>
                    <a:p>
                      <a:pPr algn="ctr" fontAlgn="base"/>
                      <a:r>
                        <a:rPr lang="en-US" sz="1800">
                          <a:effectLst/>
                        </a:rPr>
                        <a:t>Deployment cost​</a:t>
                      </a:r>
                      <a:endParaRPr lang="en-US" sz="1800">
                        <a:effectLst/>
                        <a:latin typeface="Tenorite"/>
                      </a:endParaRPr>
                    </a:p>
                  </a:txBody>
                  <a:tcPr anchor="ctr"/>
                </a:tc>
                <a:tc>
                  <a:txBody>
                    <a:bodyPr/>
                    <a:lstStyle/>
                    <a:p>
                      <a:pPr algn="ctr" fontAlgn="base"/>
                      <a:r>
                        <a:rPr lang="en-US" sz="1800">
                          <a:effectLst/>
                        </a:rPr>
                        <a:t>$28​</a:t>
                      </a:r>
                      <a:endParaRPr lang="en-US" sz="1800">
                        <a:effectLst/>
                        <a:latin typeface="Tenorite"/>
                      </a:endParaRPr>
                    </a:p>
                  </a:txBody>
                  <a:tcPr anchor="ctr"/>
                </a:tc>
                <a:tc>
                  <a:txBody>
                    <a:bodyPr/>
                    <a:lstStyle/>
                    <a:p>
                      <a:pPr algn="ctr" fontAlgn="base"/>
                      <a:r>
                        <a:rPr lang="en-US" sz="1800">
                          <a:effectLst/>
                        </a:rPr>
                        <a:t>LKR 15000.00</a:t>
                      </a:r>
                      <a:endParaRPr lang="en-US" sz="1800">
                        <a:effectLst/>
                        <a:latin typeface="Tenorite"/>
                      </a:endParaRPr>
                    </a:p>
                  </a:txBody>
                  <a:tcPr anchor="ctr"/>
                </a:tc>
                <a:extLst>
                  <a:ext uri="{0D108BD9-81ED-4DB2-BD59-A6C34878D82A}">
                    <a16:rowId xmlns:a16="http://schemas.microsoft.com/office/drawing/2014/main" val="3601052030"/>
                  </a:ext>
                </a:extLst>
              </a:tr>
              <a:tr h="581025">
                <a:tc>
                  <a:txBody>
                    <a:bodyPr/>
                    <a:lstStyle/>
                    <a:p>
                      <a:pPr algn="ctr" fontAlgn="base"/>
                      <a:r>
                        <a:rPr lang="en-US" sz="1800">
                          <a:effectLst/>
                        </a:rPr>
                        <a:t>Domain​</a:t>
                      </a:r>
                      <a:endParaRPr lang="en-US" sz="1800">
                        <a:effectLst/>
                        <a:latin typeface="Tenorite"/>
                      </a:endParaRPr>
                    </a:p>
                  </a:txBody>
                  <a:tcPr anchor="ctr"/>
                </a:tc>
                <a:tc>
                  <a:txBody>
                    <a:bodyPr/>
                    <a:lstStyle/>
                    <a:p>
                      <a:pPr algn="ctr" fontAlgn="base"/>
                      <a:r>
                        <a:rPr lang="en-US" sz="1800" dirty="0">
                          <a:effectLst/>
                        </a:rPr>
                        <a:t>$15​</a:t>
                      </a:r>
                      <a:endParaRPr lang="en-US" sz="1800" dirty="0">
                        <a:effectLst/>
                        <a:latin typeface="Tenorite"/>
                      </a:endParaRPr>
                    </a:p>
                  </a:txBody>
                  <a:tcPr anchor="ctr"/>
                </a:tc>
                <a:tc>
                  <a:txBody>
                    <a:bodyPr/>
                    <a:lstStyle/>
                    <a:p>
                      <a:pPr algn="ctr" fontAlgn="base"/>
                      <a:r>
                        <a:rPr lang="en-US" sz="1800">
                          <a:effectLst/>
                        </a:rPr>
                        <a:t>LKR 5000.00</a:t>
                      </a:r>
                      <a:endParaRPr lang="en-US" sz="1800">
                        <a:effectLst/>
                        <a:latin typeface="Tenorite"/>
                      </a:endParaRPr>
                    </a:p>
                  </a:txBody>
                  <a:tcPr anchor="ctr"/>
                </a:tc>
                <a:extLst>
                  <a:ext uri="{0D108BD9-81ED-4DB2-BD59-A6C34878D82A}">
                    <a16:rowId xmlns:a16="http://schemas.microsoft.com/office/drawing/2014/main" val="2175330116"/>
                  </a:ext>
                </a:extLst>
              </a:tr>
              <a:tr h="581025">
                <a:tc>
                  <a:txBody>
                    <a:bodyPr/>
                    <a:lstStyle/>
                    <a:p>
                      <a:pPr algn="ctr" fontAlgn="base"/>
                      <a:r>
                        <a:rPr lang="en-US" sz="1800" b="1">
                          <a:effectLst/>
                        </a:rPr>
                        <a:t>Indirect Costs​</a:t>
                      </a:r>
                      <a:endParaRPr lang="en-US" sz="1800" b="1">
                        <a:effectLst/>
                        <a:latin typeface="Tenorite"/>
                      </a:endParaRPr>
                    </a:p>
                  </a:txBody>
                  <a:tcPr anchor="ctr"/>
                </a:tc>
                <a:tc>
                  <a:txBody>
                    <a:bodyPr/>
                    <a:lstStyle/>
                    <a:p>
                      <a:pPr algn="ctr" fontAlgn="auto"/>
                      <a:r>
                        <a:rPr lang="en-US" sz="1800">
                          <a:effectLst/>
                        </a:rPr>
                        <a:t>​</a:t>
                      </a:r>
                      <a:endParaRPr lang="en-US" sz="1800">
                        <a:effectLst/>
                        <a:latin typeface="Tenorite"/>
                      </a:endParaRPr>
                    </a:p>
                  </a:txBody>
                  <a:tcPr anchor="ctr"/>
                </a:tc>
                <a:tc>
                  <a:txBody>
                    <a:bodyPr/>
                    <a:lstStyle/>
                    <a:p>
                      <a:pPr algn="ctr" fontAlgn="auto"/>
                      <a:r>
                        <a:rPr lang="en-US" sz="1800" dirty="0">
                          <a:effectLst/>
                        </a:rPr>
                        <a:t>​</a:t>
                      </a:r>
                      <a:endParaRPr lang="en-US" sz="1800" dirty="0">
                        <a:effectLst/>
                        <a:latin typeface="Tenorite"/>
                      </a:endParaRPr>
                    </a:p>
                  </a:txBody>
                  <a:tcPr anchor="ctr"/>
                </a:tc>
                <a:extLst>
                  <a:ext uri="{0D108BD9-81ED-4DB2-BD59-A6C34878D82A}">
                    <a16:rowId xmlns:a16="http://schemas.microsoft.com/office/drawing/2014/main" val="3614167976"/>
                  </a:ext>
                </a:extLst>
              </a:tr>
              <a:tr h="581025">
                <a:tc>
                  <a:txBody>
                    <a:bodyPr/>
                    <a:lstStyle/>
                    <a:p>
                      <a:pPr algn="ctr" fontAlgn="base"/>
                      <a:r>
                        <a:rPr lang="en-US" sz="1800">
                          <a:effectLst/>
                        </a:rPr>
                        <a:t>Wi-Fi / mobile data​</a:t>
                      </a:r>
                      <a:endParaRPr lang="en-US" sz="1800">
                        <a:effectLst/>
                        <a:latin typeface="Tenorite"/>
                      </a:endParaRPr>
                    </a:p>
                  </a:txBody>
                  <a:tcPr anchor="ctr"/>
                </a:tc>
                <a:tc>
                  <a:txBody>
                    <a:bodyPr/>
                    <a:lstStyle/>
                    <a:p>
                      <a:pPr algn="ctr" fontAlgn="base"/>
                      <a:r>
                        <a:rPr lang="en-US" sz="1800">
                          <a:effectLst/>
                        </a:rPr>
                        <a:t>$​5</a:t>
                      </a:r>
                      <a:endParaRPr lang="en-US" sz="1800">
                        <a:effectLst/>
                        <a:latin typeface="Tenorite"/>
                      </a:endParaRPr>
                    </a:p>
                  </a:txBody>
                  <a:tcPr anchor="ctr"/>
                </a:tc>
                <a:tc>
                  <a:txBody>
                    <a:bodyPr/>
                    <a:lstStyle/>
                    <a:p>
                      <a:pPr algn="ctr" fontAlgn="base"/>
                      <a:r>
                        <a:rPr lang="en-US" sz="1800" dirty="0">
                          <a:effectLst/>
                        </a:rPr>
                        <a:t>LKR 3000.00​</a:t>
                      </a:r>
                      <a:endParaRPr lang="en-US" sz="1800" dirty="0">
                        <a:effectLst/>
                        <a:latin typeface="Tenorite"/>
                      </a:endParaRPr>
                    </a:p>
                  </a:txBody>
                  <a:tcPr anchor="ctr"/>
                </a:tc>
                <a:extLst>
                  <a:ext uri="{0D108BD9-81ED-4DB2-BD59-A6C34878D82A}">
                    <a16:rowId xmlns:a16="http://schemas.microsoft.com/office/drawing/2014/main" val="3308860479"/>
                  </a:ext>
                </a:extLst>
              </a:tr>
            </a:tbl>
          </a:graphicData>
        </a:graphic>
      </p:graphicFrame>
    </p:spTree>
    <p:extLst>
      <p:ext uri="{BB962C8B-B14F-4D97-AF65-F5344CB8AC3E}">
        <p14:creationId xmlns:p14="http://schemas.microsoft.com/office/powerpoint/2010/main" val="6762528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11BCDFF-8E36-EB1E-6020-2D82198012BC}"/>
              </a:ext>
            </a:extLst>
          </p:cNvPr>
          <p:cNvSpPr>
            <a:spLocks noGrp="1"/>
          </p:cNvSpPr>
          <p:nvPr>
            <p:ph type="ctrTitle"/>
          </p:nvPr>
        </p:nvSpPr>
        <p:spPr/>
        <p:txBody>
          <a:bodyPr/>
          <a:lstStyle/>
          <a:p>
            <a:r>
              <a:rPr lang="en-US" dirty="0"/>
              <a:t>Thank You</a:t>
            </a:r>
          </a:p>
        </p:txBody>
      </p:sp>
      <p:sp>
        <p:nvSpPr>
          <p:cNvPr id="8" name="Text Placeholder 7">
            <a:extLst>
              <a:ext uri="{FF2B5EF4-FFF2-40B4-BE49-F238E27FC236}">
                <a16:creationId xmlns:a16="http://schemas.microsoft.com/office/drawing/2014/main" id="{62272361-8E2D-A006-3206-E1CB9D9DD668}"/>
              </a:ext>
            </a:extLst>
          </p:cNvPr>
          <p:cNvSpPr>
            <a:spLocks noGrp="1"/>
          </p:cNvSpPr>
          <p:nvPr>
            <p:ph type="body" sz="quarter" idx="11"/>
          </p:nvPr>
        </p:nvSpPr>
        <p:spPr/>
        <p:txBody>
          <a:bodyPr/>
          <a:lstStyle/>
          <a:p>
            <a:r>
              <a:rPr lang="en-US" dirty="0"/>
              <a:t>Any questions??</a:t>
            </a:r>
          </a:p>
        </p:txBody>
      </p:sp>
      <p:sp>
        <p:nvSpPr>
          <p:cNvPr id="9" name="Slide Number Placeholder 3">
            <a:extLst>
              <a:ext uri="{FF2B5EF4-FFF2-40B4-BE49-F238E27FC236}">
                <a16:creationId xmlns:a16="http://schemas.microsoft.com/office/drawing/2014/main" id="{7230DFB5-8D04-A51F-C94D-A607EB253263}"/>
              </a:ext>
            </a:extLst>
          </p:cNvPr>
          <p:cNvSpPr txBox="1">
            <a:spLocks/>
          </p:cNvSpPr>
          <p:nvPr/>
        </p:nvSpPr>
        <p:spPr>
          <a:xfrm>
            <a:off x="594360" y="63322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mtClean="0"/>
              <a:pPr/>
              <a:t>57</a:t>
            </a:fld>
            <a:endParaRPr lang="en-US" dirty="0"/>
          </a:p>
        </p:txBody>
      </p:sp>
      <p:sp>
        <p:nvSpPr>
          <p:cNvPr id="10" name="Date Placeholder 4">
            <a:extLst>
              <a:ext uri="{FF2B5EF4-FFF2-40B4-BE49-F238E27FC236}">
                <a16:creationId xmlns:a16="http://schemas.microsoft.com/office/drawing/2014/main" id="{6B982218-7C2A-C21E-A20F-9F2DA02D6ADC}"/>
              </a:ext>
            </a:extLst>
          </p:cNvPr>
          <p:cNvSpPr txBox="1">
            <a:spLocks/>
          </p:cNvSpPr>
          <p:nvPr/>
        </p:nvSpPr>
        <p:spPr>
          <a:xfrm>
            <a:off x="1133648" y="633222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BACD30-34F4-4AAC-806C-81F8658A68E7}" type="datetime1">
              <a:rPr lang="en-US" smtClean="0"/>
              <a:pPr/>
              <a:t>8/23/2024</a:t>
            </a:fld>
            <a:endParaRPr lang="en-US" dirty="0"/>
          </a:p>
        </p:txBody>
      </p:sp>
      <p:pic>
        <p:nvPicPr>
          <p:cNvPr id="11" name="Content Placeholder 10">
            <a:extLst>
              <a:ext uri="{FF2B5EF4-FFF2-40B4-BE49-F238E27FC236}">
                <a16:creationId xmlns:a16="http://schemas.microsoft.com/office/drawing/2014/main" id="{576CFA5E-2761-D7D9-F93A-B1AA2D006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A00A1B15-ED34-87E0-2B2D-632E3B735B1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8/23/2024</a:t>
            </a:fld>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B3057E6E-4B9B-872E-DDA4-FA9A776BF5BE}"/>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57</a:t>
            </a:fld>
            <a:endParaRPr lang="en-US" sz="14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0370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5C9EA-17A2-FF7A-CC35-E50DB61A6965}"/>
              </a:ext>
            </a:extLst>
          </p:cNvPr>
          <p:cNvSpPr>
            <a:spLocks noGrp="1"/>
          </p:cNvSpPr>
          <p:nvPr>
            <p:ph type="title"/>
          </p:nvPr>
        </p:nvSpPr>
        <p:spPr>
          <a:xfrm>
            <a:off x="594360" y="388625"/>
            <a:ext cx="10873740" cy="1680205"/>
          </a:xfrm>
        </p:spPr>
        <p:txBody>
          <a:bodyPr/>
          <a:lstStyle/>
          <a:p>
            <a:r>
              <a:rPr lang="en-US" dirty="0"/>
              <a:t>Overall </a:t>
            </a:r>
            <a:br>
              <a:rPr lang="en-US" dirty="0"/>
            </a:br>
            <a:r>
              <a:rPr lang="en-US" dirty="0"/>
              <a:t>System </a:t>
            </a:r>
            <a:br>
              <a:rPr lang="en-US" dirty="0"/>
            </a:br>
            <a:r>
              <a:rPr lang="en-US" dirty="0"/>
              <a:t>Diagram</a:t>
            </a:r>
          </a:p>
        </p:txBody>
      </p:sp>
      <p:sp>
        <p:nvSpPr>
          <p:cNvPr id="4" name="Slide Number Placeholder 3">
            <a:extLst>
              <a:ext uri="{FF2B5EF4-FFF2-40B4-BE49-F238E27FC236}">
                <a16:creationId xmlns:a16="http://schemas.microsoft.com/office/drawing/2014/main" id="{5766ACEF-10A7-823B-5175-8870A0A2AE89}"/>
              </a:ext>
            </a:extLst>
          </p:cNvPr>
          <p:cNvSpPr>
            <a:spLocks noGrp="1"/>
          </p:cNvSpPr>
          <p:nvPr>
            <p:ph type="sldNum" sz="quarter" idx="22"/>
          </p:nvPr>
        </p:nvSpPr>
        <p:spPr/>
        <p:txBody>
          <a:bodyPr/>
          <a:lstStyle/>
          <a:p>
            <a:fld id="{294A09A9-5501-47C1-A89A-A340965A2BE2}" type="slidenum">
              <a:rPr lang="en-US" smtClean="0"/>
              <a:pPr/>
              <a:t>6</a:t>
            </a:fld>
            <a:endParaRPr lang="en-US" dirty="0">
              <a:latin typeface="+mn-lt"/>
            </a:endParaRPr>
          </a:p>
        </p:txBody>
      </p:sp>
      <p:sp>
        <p:nvSpPr>
          <p:cNvPr id="5" name="Date Placeholder 4">
            <a:extLst>
              <a:ext uri="{FF2B5EF4-FFF2-40B4-BE49-F238E27FC236}">
                <a16:creationId xmlns:a16="http://schemas.microsoft.com/office/drawing/2014/main" id="{1C939CA3-E4A8-47C2-7F22-B718C21CCB52}"/>
              </a:ext>
            </a:extLst>
          </p:cNvPr>
          <p:cNvSpPr>
            <a:spLocks noGrp="1"/>
          </p:cNvSpPr>
          <p:nvPr>
            <p:ph type="dt" sz="half" idx="21"/>
          </p:nvPr>
        </p:nvSpPr>
        <p:spPr/>
        <p:txBody>
          <a:bodyPr/>
          <a:lstStyle/>
          <a:p>
            <a:fld id="{08BACD30-34F4-4AAC-806C-81F8658A68E7}" type="datetime1">
              <a:rPr lang="en-US" smtClean="0">
                <a:latin typeface="+mn-lt"/>
              </a:rPr>
              <a:t>8/23/2024</a:t>
            </a:fld>
            <a:endParaRPr lang="en-US" dirty="0">
              <a:latin typeface="+mn-lt"/>
            </a:endParaRPr>
          </a:p>
        </p:txBody>
      </p:sp>
      <p:pic>
        <p:nvPicPr>
          <p:cNvPr id="6" name="Content Placeholder 10">
            <a:extLst>
              <a:ext uri="{FF2B5EF4-FFF2-40B4-BE49-F238E27FC236}">
                <a16:creationId xmlns:a16="http://schemas.microsoft.com/office/drawing/2014/main" id="{3F7F3632-3E39-6763-5A48-D689D35B7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E7E269D1-F959-F3C9-61F2-5A1A3F27D24B}"/>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8/23/2024</a:t>
            </a:fld>
            <a:endParaRPr lang="en-US" b="1" dirty="0">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D83966D3-5AC7-D305-8688-F44E3ACA713F}"/>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6</a:t>
            </a:fld>
            <a:endParaRPr lang="en-US" sz="1400" b="1" dirty="0">
              <a:solidFill>
                <a:schemeClr val="bg1"/>
              </a:solidFill>
              <a:latin typeface="Times New Roman" panose="02020603050405020304" pitchFamily="18" charset="0"/>
              <a:cs typeface="Times New Roman" panose="02020603050405020304" pitchFamily="18" charset="0"/>
            </a:endParaRPr>
          </a:p>
        </p:txBody>
      </p:sp>
      <p:grpSp>
        <p:nvGrpSpPr>
          <p:cNvPr id="9" name="Group 8">
            <a:extLst>
              <a:ext uri="{FF2B5EF4-FFF2-40B4-BE49-F238E27FC236}">
                <a16:creationId xmlns:a16="http://schemas.microsoft.com/office/drawing/2014/main" id="{553CCA85-6047-B1F0-724B-EA1B5A9C0C85}"/>
              </a:ext>
              <a:ext uri="{C183D7F6-B498-43B3-948B-1728B52AA6E4}">
                <adec:decorative xmlns:adec="http://schemas.microsoft.com/office/drawing/2017/decorative" val="1"/>
              </a:ext>
            </a:extLst>
          </p:cNvPr>
          <p:cNvGrpSpPr>
            <a:grpSpLocks/>
          </p:cNvGrpSpPr>
          <p:nvPr/>
        </p:nvGrpSpPr>
        <p:grpSpPr bwMode="auto">
          <a:xfrm rot="5400000" flipV="1">
            <a:off x="9232774" y="0"/>
            <a:ext cx="2959226" cy="2959226"/>
            <a:chOff x="0" y="12289"/>
            <a:chExt cx="3550" cy="3551"/>
          </a:xfrm>
        </p:grpSpPr>
        <p:sp>
          <p:nvSpPr>
            <p:cNvPr id="10" name="Freeform 19">
              <a:extLst>
                <a:ext uri="{FF2B5EF4-FFF2-40B4-BE49-F238E27FC236}">
                  <a16:creationId xmlns:a16="http://schemas.microsoft.com/office/drawing/2014/main" id="{97EFB821-35F4-1394-83C6-71A8D33F290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1" name="Freeform 20">
              <a:extLst>
                <a:ext uri="{FF2B5EF4-FFF2-40B4-BE49-F238E27FC236}">
                  <a16:creationId xmlns:a16="http://schemas.microsoft.com/office/drawing/2014/main" id="{0014B015-65EF-AFD8-4A80-89541CB6BE8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12" name="Freeform 21">
              <a:extLst>
                <a:ext uri="{FF2B5EF4-FFF2-40B4-BE49-F238E27FC236}">
                  <a16:creationId xmlns:a16="http://schemas.microsoft.com/office/drawing/2014/main" id="{A71A4DA8-4325-D453-F300-13B364EEBDEA}"/>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pic>
        <p:nvPicPr>
          <p:cNvPr id="17" name="Picture 16">
            <a:extLst>
              <a:ext uri="{FF2B5EF4-FFF2-40B4-BE49-F238E27FC236}">
                <a16:creationId xmlns:a16="http://schemas.microsoft.com/office/drawing/2014/main" id="{F9EDFFF2-F592-29F3-4F6A-9C306AA1F5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2425" y="110495"/>
            <a:ext cx="7116313" cy="6469375"/>
          </a:xfrm>
          <a:prstGeom prst="rect">
            <a:avLst/>
          </a:prstGeom>
        </p:spPr>
      </p:pic>
    </p:spTree>
    <p:extLst>
      <p:ext uri="{BB962C8B-B14F-4D97-AF65-F5344CB8AC3E}">
        <p14:creationId xmlns:p14="http://schemas.microsoft.com/office/powerpoint/2010/main" val="28273323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2A3C770C-92BE-6570-D196-2498E81F9486}"/>
              </a:ext>
            </a:extLst>
          </p:cNvPr>
          <p:cNvSpPr>
            <a:spLocks noGrp="1"/>
          </p:cNvSpPr>
          <p:nvPr>
            <p:ph type="title"/>
          </p:nvPr>
        </p:nvSpPr>
        <p:spPr>
          <a:xfrm>
            <a:off x="600075" y="704850"/>
            <a:ext cx="8439150" cy="2932337"/>
          </a:xfrm>
        </p:spPr>
        <p:txBody>
          <a:bodyPr/>
          <a:lstStyle/>
          <a:p>
            <a:r>
              <a:rPr lang="en-US" sz="5400" b="1" dirty="0"/>
              <a:t>AI-Powered Gamified English Vocabulary Improvement Module</a:t>
            </a:r>
            <a:br>
              <a:rPr lang="en-US" sz="5400" b="1" dirty="0"/>
            </a:br>
            <a:endParaRPr lang="en-US" sz="5400" dirty="0"/>
          </a:p>
        </p:txBody>
      </p:sp>
      <p:sp>
        <p:nvSpPr>
          <p:cNvPr id="8" name="Rectangle 7">
            <a:extLst>
              <a:ext uri="{FF2B5EF4-FFF2-40B4-BE49-F238E27FC236}">
                <a16:creationId xmlns:a16="http://schemas.microsoft.com/office/drawing/2014/main" id="{B2621EDA-43F9-6588-561F-063264C9AB26}"/>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tx1"/>
                </a:solidFill>
              </a:rPr>
              <a:t>IT21173790</a:t>
            </a:r>
            <a:r>
              <a:rPr lang="en-US" sz="1800" dirty="0">
                <a:solidFill>
                  <a:schemeClr val="tx1"/>
                </a:solidFill>
              </a:rPr>
              <a:t>   | Sooriyaarachchi M.D.A |   </a:t>
            </a:r>
            <a:r>
              <a:rPr lang="en-US" dirty="0">
                <a:solidFill>
                  <a:schemeClr val="tx1"/>
                </a:solidFill>
              </a:rPr>
              <a:t>24-25J-027</a:t>
            </a:r>
            <a:endParaRPr lang="en-US" sz="1800" b="0" dirty="0">
              <a:solidFill>
                <a:schemeClr val="tx1"/>
              </a:solidFill>
            </a:endParaRPr>
          </a:p>
        </p:txBody>
      </p:sp>
      <p:sp>
        <p:nvSpPr>
          <p:cNvPr id="9" name="Text Placeholder 5">
            <a:extLst>
              <a:ext uri="{FF2B5EF4-FFF2-40B4-BE49-F238E27FC236}">
                <a16:creationId xmlns:a16="http://schemas.microsoft.com/office/drawing/2014/main" id="{A509AA35-9151-AF05-2BC4-E6E8B2D0D3DB}"/>
              </a:ext>
            </a:extLst>
          </p:cNvPr>
          <p:cNvSpPr txBox="1">
            <a:spLocks/>
          </p:cNvSpPr>
          <p:nvPr/>
        </p:nvSpPr>
        <p:spPr>
          <a:xfrm>
            <a:off x="268602" y="4191506"/>
            <a:ext cx="10363200" cy="1500187"/>
          </a:xfrm>
          <a:prstGeom prst="rect">
            <a:avLst/>
          </a:prstGeom>
        </p:spPr>
        <p:txBody>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accent1">
                    <a:lumMod val="20000"/>
                    <a:lumOff val="80000"/>
                  </a:schemeClr>
                </a:solidFill>
              </a:rPr>
              <a:t>IT21173790 – Sooriyaarachchi M.D.A</a:t>
            </a:r>
          </a:p>
        </p:txBody>
      </p:sp>
      <p:pic>
        <p:nvPicPr>
          <p:cNvPr id="10" name="Content Placeholder 10">
            <a:extLst>
              <a:ext uri="{FF2B5EF4-FFF2-40B4-BE49-F238E27FC236}">
                <a16:creationId xmlns:a16="http://schemas.microsoft.com/office/drawing/2014/main" id="{B39C5BD1-300E-55DB-A98D-BE15B74491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7" y="6324600"/>
            <a:ext cx="2497118" cy="537229"/>
          </a:xfrm>
          <a:prstGeom prst="rect">
            <a:avLst/>
          </a:prstGeom>
        </p:spPr>
      </p:pic>
      <p:sp>
        <p:nvSpPr>
          <p:cNvPr id="11" name="Date Placeholder 7">
            <a:extLst>
              <a:ext uri="{FF2B5EF4-FFF2-40B4-BE49-F238E27FC236}">
                <a16:creationId xmlns:a16="http://schemas.microsoft.com/office/drawing/2014/main" id="{8F9F033B-4A3E-F1EF-391D-E1F6EE5DCFED}"/>
              </a:ext>
            </a:extLst>
          </p:cNvPr>
          <p:cNvSpPr txBox="1">
            <a:spLocks/>
          </p:cNvSpPr>
          <p:nvPr/>
        </p:nvSpPr>
        <p:spPr>
          <a:xfrm>
            <a:off x="10239548"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8/23/2024</a:t>
            </a:fld>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2" name="Slide Number Placeholder 8">
            <a:extLst>
              <a:ext uri="{FF2B5EF4-FFF2-40B4-BE49-F238E27FC236}">
                <a16:creationId xmlns:a16="http://schemas.microsoft.com/office/drawing/2014/main" id="{98F02EAB-C56C-69F3-C2A8-CEF47336E32F}"/>
              </a:ext>
            </a:extLst>
          </p:cNvPr>
          <p:cNvSpPr txBox="1">
            <a:spLocks/>
          </p:cNvSpPr>
          <p:nvPr/>
        </p:nvSpPr>
        <p:spPr>
          <a:xfrm>
            <a:off x="11600988"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7</a:t>
            </a:fld>
            <a:endParaRPr lang="en-US" sz="1400" b="1" dirty="0">
              <a:solidFill>
                <a:schemeClr val="bg1"/>
              </a:solidFill>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666EEEE2-8047-85DA-1591-28FFF3866435}"/>
              </a:ext>
            </a:extLst>
          </p:cNvPr>
          <p:cNvCxnSpPr>
            <a:cxnSpLocks/>
          </p:cNvCxnSpPr>
          <p:nvPr/>
        </p:nvCxnSpPr>
        <p:spPr>
          <a:xfrm>
            <a:off x="374193" y="3988043"/>
            <a:ext cx="11008547" cy="0"/>
          </a:xfrm>
          <a:prstGeom prst="line">
            <a:avLst/>
          </a:prstGeom>
          <a:ln w="104775">
            <a:solidFill>
              <a:srgbClr val="7CA655"/>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CD8B263-E593-DFC5-4C97-C0DD8D1342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2635" y="517476"/>
            <a:ext cx="1994825" cy="2513348"/>
          </a:xfrm>
          <a:prstGeom prst="rect">
            <a:avLst/>
          </a:prstGeom>
        </p:spPr>
      </p:pic>
    </p:spTree>
    <p:extLst>
      <p:ext uri="{BB962C8B-B14F-4D97-AF65-F5344CB8AC3E}">
        <p14:creationId xmlns:p14="http://schemas.microsoft.com/office/powerpoint/2010/main" val="1739370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p:txBody>
          <a:bodyPr/>
          <a:lstStyle/>
          <a:p>
            <a:r>
              <a:rPr lang="en-US" dirty="0"/>
              <a:t>Background</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5400000" flipV="1">
            <a:off x="9232774" y="0"/>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pic>
        <p:nvPicPr>
          <p:cNvPr id="11" name="Content Placeholder 10">
            <a:extLst>
              <a:ext uri="{FF2B5EF4-FFF2-40B4-BE49-F238E27FC236}">
                <a16:creationId xmlns:a16="http://schemas.microsoft.com/office/drawing/2014/main" id="{FF20D88B-2B18-B7A8-ABC2-BE56424E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527106CB-1B07-864C-BD9F-49CC6B21D83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8/23/2024</a:t>
            </a:fld>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9AD1DF1A-CBDA-2B3E-65E6-10321D63A6B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8</a:t>
            </a:fld>
            <a:endParaRPr lang="en-US" sz="1400" b="1" dirty="0">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CED353F0-B584-9296-82F3-8227678F9C4E}"/>
              </a:ext>
            </a:extLst>
          </p:cNvPr>
          <p:cNvSpPr/>
          <p:nvPr/>
        </p:nvSpPr>
        <p:spPr>
          <a:xfrm>
            <a:off x="2984860"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IT21173790</a:t>
            </a:r>
            <a:r>
              <a:rPr lang="en-US" sz="1800" dirty="0">
                <a:solidFill>
                  <a:schemeClr val="bg1"/>
                </a:solidFill>
              </a:rPr>
              <a:t>   | Sooriyaarachchi M.D.A |   </a:t>
            </a:r>
            <a:r>
              <a:rPr lang="en-US" dirty="0">
                <a:solidFill>
                  <a:schemeClr val="bg1"/>
                </a:solidFill>
              </a:rPr>
              <a:t>24-25J-027</a:t>
            </a:r>
            <a:endParaRPr lang="en-US" sz="1800" b="0" dirty="0">
              <a:solidFill>
                <a:schemeClr val="bg1"/>
              </a:solidFill>
            </a:endParaRPr>
          </a:p>
        </p:txBody>
      </p:sp>
      <p:sp>
        <p:nvSpPr>
          <p:cNvPr id="2" name="Oval 1">
            <a:extLst>
              <a:ext uri="{FF2B5EF4-FFF2-40B4-BE49-F238E27FC236}">
                <a16:creationId xmlns:a16="http://schemas.microsoft.com/office/drawing/2014/main" id="{8C2F56CF-4407-D40B-6B1B-6B75602DD794}"/>
              </a:ext>
            </a:extLst>
          </p:cNvPr>
          <p:cNvSpPr/>
          <p:nvPr/>
        </p:nvSpPr>
        <p:spPr>
          <a:xfrm>
            <a:off x="427819" y="2509090"/>
            <a:ext cx="1457882" cy="1457882"/>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6" name="Oval 5">
            <a:extLst>
              <a:ext uri="{FF2B5EF4-FFF2-40B4-BE49-F238E27FC236}">
                <a16:creationId xmlns:a16="http://schemas.microsoft.com/office/drawing/2014/main" id="{2F457E5F-96F9-2274-5C07-C550DDDB040E}"/>
              </a:ext>
            </a:extLst>
          </p:cNvPr>
          <p:cNvSpPr/>
          <p:nvPr/>
        </p:nvSpPr>
        <p:spPr>
          <a:xfrm>
            <a:off x="6150665" y="4803992"/>
            <a:ext cx="1457882" cy="1457882"/>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Oval 6">
            <a:extLst>
              <a:ext uri="{FF2B5EF4-FFF2-40B4-BE49-F238E27FC236}">
                <a16:creationId xmlns:a16="http://schemas.microsoft.com/office/drawing/2014/main" id="{2B313EA8-4AAF-C660-4F64-F5A6871F40A2}"/>
              </a:ext>
            </a:extLst>
          </p:cNvPr>
          <p:cNvSpPr/>
          <p:nvPr/>
        </p:nvSpPr>
        <p:spPr>
          <a:xfrm>
            <a:off x="479784" y="4791366"/>
            <a:ext cx="1457882" cy="1457882"/>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8" name="Oval 7">
            <a:extLst>
              <a:ext uri="{FF2B5EF4-FFF2-40B4-BE49-F238E27FC236}">
                <a16:creationId xmlns:a16="http://schemas.microsoft.com/office/drawing/2014/main" id="{5FE8AE0C-9EBF-7B45-4666-CDC67C18CA64}"/>
              </a:ext>
            </a:extLst>
          </p:cNvPr>
          <p:cNvSpPr/>
          <p:nvPr/>
        </p:nvSpPr>
        <p:spPr>
          <a:xfrm>
            <a:off x="6027675" y="2498089"/>
            <a:ext cx="1457882" cy="1457882"/>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pic>
        <p:nvPicPr>
          <p:cNvPr id="10" name="Picture 9">
            <a:extLst>
              <a:ext uri="{FF2B5EF4-FFF2-40B4-BE49-F238E27FC236}">
                <a16:creationId xmlns:a16="http://schemas.microsoft.com/office/drawing/2014/main" id="{0E74F061-F8BC-24EA-7952-5A5D88C8FE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0075" y="2614851"/>
            <a:ext cx="1156578" cy="1156578"/>
          </a:xfrm>
          <a:prstGeom prst="rect">
            <a:avLst/>
          </a:prstGeom>
        </p:spPr>
      </p:pic>
      <p:pic>
        <p:nvPicPr>
          <p:cNvPr id="15" name="Picture 14">
            <a:extLst>
              <a:ext uri="{FF2B5EF4-FFF2-40B4-BE49-F238E27FC236}">
                <a16:creationId xmlns:a16="http://schemas.microsoft.com/office/drawing/2014/main" id="{8FE185E7-E66F-0EFD-029F-0F62EC036D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32619" y="2697128"/>
            <a:ext cx="875933" cy="875933"/>
          </a:xfrm>
          <a:prstGeom prst="rect">
            <a:avLst/>
          </a:prstGeom>
        </p:spPr>
      </p:pic>
      <p:pic>
        <p:nvPicPr>
          <p:cNvPr id="16" name="Picture 15">
            <a:extLst>
              <a:ext uri="{FF2B5EF4-FFF2-40B4-BE49-F238E27FC236}">
                <a16:creationId xmlns:a16="http://schemas.microsoft.com/office/drawing/2014/main" id="{3CC23DB4-75B9-170F-6074-2F6440F904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2558" y="5075885"/>
            <a:ext cx="914095" cy="914095"/>
          </a:xfrm>
          <a:prstGeom prst="rect">
            <a:avLst/>
          </a:prstGeom>
        </p:spPr>
      </p:pic>
      <p:pic>
        <p:nvPicPr>
          <p:cNvPr id="17" name="Picture 16">
            <a:extLst>
              <a:ext uri="{FF2B5EF4-FFF2-40B4-BE49-F238E27FC236}">
                <a16:creationId xmlns:a16="http://schemas.microsoft.com/office/drawing/2014/main" id="{226E26E1-1154-F37F-2963-4A1115D99B1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3921" y="5075885"/>
            <a:ext cx="838200" cy="838200"/>
          </a:xfrm>
          <a:prstGeom prst="rect">
            <a:avLst/>
          </a:prstGeom>
        </p:spPr>
      </p:pic>
      <p:sp>
        <p:nvSpPr>
          <p:cNvPr id="18" name="TextBox 17">
            <a:extLst>
              <a:ext uri="{FF2B5EF4-FFF2-40B4-BE49-F238E27FC236}">
                <a16:creationId xmlns:a16="http://schemas.microsoft.com/office/drawing/2014/main" id="{B66E01CA-C756-B4FE-BD54-05C8CB2354BD}"/>
              </a:ext>
            </a:extLst>
          </p:cNvPr>
          <p:cNvSpPr txBox="1"/>
          <p:nvPr/>
        </p:nvSpPr>
        <p:spPr>
          <a:xfrm>
            <a:off x="1937666" y="2611297"/>
            <a:ext cx="3962400" cy="1200329"/>
          </a:xfrm>
          <a:prstGeom prst="rect">
            <a:avLst/>
          </a:prstGeom>
          <a:noFill/>
        </p:spPr>
        <p:txBody>
          <a:bodyPr wrap="square" rtlCol="0">
            <a:spAutoFit/>
          </a:bodyPr>
          <a:lstStyle/>
          <a:p>
            <a:r>
              <a:rPr lang="en-US" dirty="0">
                <a:solidFill>
                  <a:schemeClr val="bg1"/>
                </a:solidFill>
              </a:rPr>
              <a:t>Vocabulary is essential for effective communication and comprehension, especially in learning a second language like English.</a:t>
            </a:r>
          </a:p>
        </p:txBody>
      </p:sp>
      <p:sp>
        <p:nvSpPr>
          <p:cNvPr id="23" name="TextBox 22">
            <a:extLst>
              <a:ext uri="{FF2B5EF4-FFF2-40B4-BE49-F238E27FC236}">
                <a16:creationId xmlns:a16="http://schemas.microsoft.com/office/drawing/2014/main" id="{5C670CCC-907C-8D68-A80E-CA3C6DFC1336}"/>
              </a:ext>
            </a:extLst>
          </p:cNvPr>
          <p:cNvSpPr txBox="1"/>
          <p:nvPr/>
        </p:nvSpPr>
        <p:spPr>
          <a:xfrm>
            <a:off x="7485557" y="2509090"/>
            <a:ext cx="4800600" cy="1477328"/>
          </a:xfrm>
          <a:prstGeom prst="rect">
            <a:avLst/>
          </a:prstGeom>
          <a:noFill/>
        </p:spPr>
        <p:txBody>
          <a:bodyPr wrap="square" rtlCol="0">
            <a:spAutoFit/>
          </a:bodyPr>
          <a:lstStyle/>
          <a:p>
            <a:r>
              <a:rPr lang="en-US" dirty="0">
                <a:solidFill>
                  <a:schemeClr val="bg1"/>
                </a:solidFill>
              </a:rPr>
              <a:t>Many educational tools rely on static vocabulary lists and traditional methods,</a:t>
            </a:r>
          </a:p>
          <a:p>
            <a:r>
              <a:rPr lang="en-US" dirty="0">
                <a:solidFill>
                  <a:schemeClr val="bg1"/>
                </a:solidFill>
              </a:rPr>
              <a:t> such as memorization and repetitive</a:t>
            </a:r>
          </a:p>
          <a:p>
            <a:r>
              <a:rPr lang="en-US" dirty="0">
                <a:solidFill>
                  <a:schemeClr val="bg1"/>
                </a:solidFill>
              </a:rPr>
              <a:t> exercises, which may not engage students effectively.</a:t>
            </a:r>
          </a:p>
        </p:txBody>
      </p:sp>
      <p:sp>
        <p:nvSpPr>
          <p:cNvPr id="24" name="TextBox 23">
            <a:extLst>
              <a:ext uri="{FF2B5EF4-FFF2-40B4-BE49-F238E27FC236}">
                <a16:creationId xmlns:a16="http://schemas.microsoft.com/office/drawing/2014/main" id="{4340FEBC-DC73-0AA6-41B3-F70C48297549}"/>
              </a:ext>
            </a:extLst>
          </p:cNvPr>
          <p:cNvSpPr txBox="1"/>
          <p:nvPr/>
        </p:nvSpPr>
        <p:spPr>
          <a:xfrm>
            <a:off x="1978229" y="4775252"/>
            <a:ext cx="3962399" cy="1477328"/>
          </a:xfrm>
          <a:prstGeom prst="rect">
            <a:avLst/>
          </a:prstGeom>
          <a:noFill/>
        </p:spPr>
        <p:txBody>
          <a:bodyPr wrap="square" rtlCol="0">
            <a:spAutoFit/>
          </a:bodyPr>
          <a:lstStyle/>
          <a:p>
            <a:r>
              <a:rPr lang="en-US" dirty="0">
                <a:solidFill>
                  <a:schemeClr val="bg1"/>
                </a:solidFill>
              </a:rPr>
              <a:t>The module uses AI to create personalized exercises as a games based on students' vocabulary lists, catering to their specific learning levels and interests.</a:t>
            </a:r>
          </a:p>
        </p:txBody>
      </p:sp>
      <p:sp>
        <p:nvSpPr>
          <p:cNvPr id="25" name="TextBox 24">
            <a:extLst>
              <a:ext uri="{FF2B5EF4-FFF2-40B4-BE49-F238E27FC236}">
                <a16:creationId xmlns:a16="http://schemas.microsoft.com/office/drawing/2014/main" id="{494BAECB-F03F-69F7-CA5A-EC8DAABC20B1}"/>
              </a:ext>
            </a:extLst>
          </p:cNvPr>
          <p:cNvSpPr txBox="1"/>
          <p:nvPr/>
        </p:nvSpPr>
        <p:spPr>
          <a:xfrm>
            <a:off x="7608546" y="4727018"/>
            <a:ext cx="4191000" cy="1477328"/>
          </a:xfrm>
          <a:prstGeom prst="rect">
            <a:avLst/>
          </a:prstGeom>
          <a:noFill/>
        </p:spPr>
        <p:txBody>
          <a:bodyPr wrap="square" rtlCol="0">
            <a:spAutoFit/>
          </a:bodyPr>
          <a:lstStyle/>
          <a:p>
            <a:r>
              <a:rPr lang="en-US" dirty="0">
                <a:solidFill>
                  <a:schemeClr val="bg1"/>
                </a:solidFill>
              </a:rPr>
              <a:t>By providing dynamic and interactive content, the system offers a tailored and engaging learning experience, making vocabulary learning more enjoyable and effective.</a:t>
            </a:r>
          </a:p>
        </p:txBody>
      </p:sp>
    </p:spTree>
    <p:extLst>
      <p:ext uri="{BB962C8B-B14F-4D97-AF65-F5344CB8AC3E}">
        <p14:creationId xmlns:p14="http://schemas.microsoft.com/office/powerpoint/2010/main" val="2837494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0873740" cy="1680205"/>
          </a:xfrm>
        </p:spPr>
        <p:txBody>
          <a:bodyPr/>
          <a:lstStyle/>
          <a:p>
            <a:r>
              <a:rPr lang="en-US" dirty="0"/>
              <a:t>Research Problem?</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5400000" flipV="1">
            <a:off x="9232774" y="0"/>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dirty="0"/>
            </a:p>
          </p:txBody>
        </p:sp>
      </p:grpSp>
      <p:pic>
        <p:nvPicPr>
          <p:cNvPr id="11" name="Content Placeholder 10">
            <a:extLst>
              <a:ext uri="{FF2B5EF4-FFF2-40B4-BE49-F238E27FC236}">
                <a16:creationId xmlns:a16="http://schemas.microsoft.com/office/drawing/2014/main" id="{FF20D88B-2B18-B7A8-ABC2-BE56424E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527106CB-1B07-864C-BD9F-49CC6B21D83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8/23/2024</a:t>
            </a:fld>
            <a:endParaRPr lang="en-US" b="1" dirty="0">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9AD1DF1A-CBDA-2B3E-65E6-10321D63A6B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9</a:t>
            </a:fld>
            <a:endParaRPr lang="en-US" sz="1400" b="1" dirty="0">
              <a:solidFill>
                <a:schemeClr val="bg1"/>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D34C1462-7F8A-94E3-7CCF-3019E56D16F6}"/>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solidFill>
                  <a:schemeClr val="bg1"/>
                </a:solidFill>
              </a:rPr>
              <a:t>IT21173790</a:t>
            </a:r>
            <a:r>
              <a:rPr lang="en-US" sz="1800" dirty="0">
                <a:solidFill>
                  <a:schemeClr val="bg1"/>
                </a:solidFill>
              </a:rPr>
              <a:t>   | Sooriyaarachchi M.D.A |   </a:t>
            </a:r>
            <a:r>
              <a:rPr lang="en-US" dirty="0">
                <a:solidFill>
                  <a:schemeClr val="bg1"/>
                </a:solidFill>
              </a:rPr>
              <a:t>24-25J-027</a:t>
            </a:r>
            <a:endParaRPr lang="en-US" sz="1800" b="0" dirty="0">
              <a:solidFill>
                <a:schemeClr val="bg1"/>
              </a:solidFill>
            </a:endParaRPr>
          </a:p>
        </p:txBody>
      </p:sp>
      <p:sp>
        <p:nvSpPr>
          <p:cNvPr id="6" name="TextBox 5">
            <a:extLst>
              <a:ext uri="{FF2B5EF4-FFF2-40B4-BE49-F238E27FC236}">
                <a16:creationId xmlns:a16="http://schemas.microsoft.com/office/drawing/2014/main" id="{815980B4-9926-4326-8A63-02EC97487244}"/>
              </a:ext>
            </a:extLst>
          </p:cNvPr>
          <p:cNvSpPr txBox="1"/>
          <p:nvPr/>
        </p:nvSpPr>
        <p:spPr>
          <a:xfrm>
            <a:off x="1681224" y="2688100"/>
            <a:ext cx="6094070" cy="3246786"/>
          </a:xfrm>
          <a:prstGeom prst="rect">
            <a:avLst/>
          </a:prstGeom>
          <a:noFill/>
        </p:spPr>
        <p:txBody>
          <a:bodyPr wrap="square">
            <a:spAutoFit/>
          </a:bodyPr>
          <a:lstStyle/>
          <a:p>
            <a:pPr marL="285750" marR="0" indent="-285750">
              <a:lnSpc>
                <a:spcPct val="107000"/>
              </a:lnSpc>
              <a:spcBef>
                <a:spcPts val="0"/>
              </a:spcBef>
              <a:spcAft>
                <a:spcPts val="800"/>
              </a:spcAft>
              <a:buFont typeface="Arial" panose="020B0604020202020204" pitchFamily="34" charset="0"/>
              <a:buChar char="•"/>
            </a:pPr>
            <a:r>
              <a:rPr lang="en-US" sz="20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The challenge is to create a system that dynamically generates educational exercises as games and based on a student’s inputted vocabulary list, enhancing the learning experience.</a:t>
            </a:r>
          </a:p>
          <a:p>
            <a:pPr marL="0" marR="0">
              <a:lnSpc>
                <a:spcPct val="107000"/>
              </a:lnSpc>
              <a:spcBef>
                <a:spcPts val="0"/>
              </a:spcBef>
              <a:spcAft>
                <a:spcPts val="800"/>
              </a:spcAft>
            </a:pPr>
            <a:endParaRPr lang="en-US" sz="2000"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US" sz="2000" b="1" kern="1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Solving this issue will lead to a more engaging and personalized learning experience, ultimately improving vocabulary acquisition in language learning.</a:t>
            </a:r>
          </a:p>
        </p:txBody>
      </p:sp>
      <p:pic>
        <p:nvPicPr>
          <p:cNvPr id="7" name="Picture 4">
            <a:extLst>
              <a:ext uri="{FF2B5EF4-FFF2-40B4-BE49-F238E27FC236}">
                <a16:creationId xmlns:a16="http://schemas.microsoft.com/office/drawing/2014/main" id="{31F8D576-36F3-96BF-4BD8-4BEB63218767}"/>
              </a:ext>
            </a:extLst>
          </p:cNvPr>
          <p:cNvPicPr>
            <a:picLocks noChangeAspect="1"/>
          </p:cNvPicPr>
          <p:nvPr/>
        </p:nvPicPr>
        <p:blipFill>
          <a:blip r:embed="rId4"/>
          <a:srcRect l="17604" r="17604"/>
          <a:stretch>
            <a:fillRect/>
          </a:stretch>
        </p:blipFill>
        <p:spPr>
          <a:xfrm>
            <a:off x="7961068" y="3000571"/>
            <a:ext cx="3260079" cy="2274812"/>
          </a:xfrm>
          <a:prstGeom prst="rect">
            <a:avLst/>
          </a:prstGeom>
        </p:spPr>
      </p:pic>
    </p:spTree>
    <p:extLst>
      <p:ext uri="{BB962C8B-B14F-4D97-AF65-F5344CB8AC3E}">
        <p14:creationId xmlns:p14="http://schemas.microsoft.com/office/powerpoint/2010/main" val="4001938692"/>
      </p:ext>
    </p:extLst>
  </p:cSld>
  <p:clrMapOvr>
    <a:masterClrMapping/>
  </p:clrMapOvr>
</p:sld>
</file>

<file path=ppt/theme/theme1.xml><?xml version="1.0" encoding="utf-8"?>
<a:theme xmlns:a="http://schemas.openxmlformats.org/drawingml/2006/main" name="Custom">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853419_Win32_SL_V5" id="{958D2C9E-948D-4354-BF9D-DF8AE3C2B240}" vid="{22D4A967-05D2-4D72-8594-54CFF34148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D2C76CD229CDD4285A19EEDA46A2A94" ma:contentTypeVersion="12" ma:contentTypeDescription="Create a new document." ma:contentTypeScope="" ma:versionID="96727191fe4b95221a8f88b70a692cf6">
  <xsd:schema xmlns:xsd="http://www.w3.org/2001/XMLSchema" xmlns:xs="http://www.w3.org/2001/XMLSchema" xmlns:p="http://schemas.microsoft.com/office/2006/metadata/properties" xmlns:ns2="4da6588c-a52b-4d0b-8663-93e0f7ef87c0" xmlns:ns3="db72c12f-87a4-44ab-bbc5-4cc8306b158a" targetNamespace="http://schemas.microsoft.com/office/2006/metadata/properties" ma:root="true" ma:fieldsID="e769db03b839454d9301c7bf71b8927a" ns2:_="" ns3:_="">
    <xsd:import namespace="4da6588c-a52b-4d0b-8663-93e0f7ef87c0"/>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6588c-a52b-4d0b-8663-93e0f7ef87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db72c12f-87a4-44ab-bbc5-4cc8306b158a" xsi:nil="true"/>
    <lcf76f155ced4ddcb4097134ff3c332f xmlns="4da6588c-a52b-4d0b-8663-93e0f7ef87c0">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59661C8-13D7-4C53-84E6-6BEDF6987EA6}"/>
</file>

<file path=customXml/itemProps2.xml><?xml version="1.0" encoding="utf-8"?>
<ds:datastoreItem xmlns:ds="http://schemas.openxmlformats.org/officeDocument/2006/customXml" ds:itemID="{CA0FE134-9032-4C7F-BC57-C7DE3F833363}">
  <ds:schemaRefs>
    <ds:schemaRef ds:uri="http://www.w3.org/XML/1998/namespace"/>
    <ds:schemaRef ds:uri="http://purl.org/dc/elements/1.1/"/>
    <ds:schemaRef ds:uri="http://purl.org/dc/terms/"/>
    <ds:schemaRef ds:uri="http://schemas.microsoft.com/sharepoint/v3"/>
    <ds:schemaRef ds:uri="http://schemas.openxmlformats.org/package/2006/metadata/core-properties"/>
    <ds:schemaRef ds:uri="http://schemas.microsoft.com/office/2006/documentManagement/types"/>
    <ds:schemaRef ds:uri="http://schemas.microsoft.com/office/infopath/2007/PartnerControls"/>
    <ds:schemaRef ds:uri="230e9df3-be65-4c73-a93b-d1236ebd677e"/>
    <ds:schemaRef ds:uri="16c05727-aa75-4e4a-9b5f-8a80a1165891"/>
    <ds:schemaRef ds:uri="71af3243-3dd4-4a8d-8c0d-dd76da1f02a5"/>
    <ds:schemaRef ds:uri="http://schemas.microsoft.com/office/2006/metadata/properties"/>
    <ds:schemaRef ds:uri="http://purl.org/dc/dcmitype/"/>
    <ds:schemaRef ds:uri="db72c12f-87a4-44ab-bbc5-4cc8306b158a"/>
    <ds:schemaRef ds:uri="4da6588c-a52b-4d0b-8663-93e0f7ef87c0"/>
  </ds:schemaRefs>
</ds:datastoreItem>
</file>

<file path=customXml/itemProps3.xml><?xml version="1.0" encoding="utf-8"?>
<ds:datastoreItem xmlns:ds="http://schemas.openxmlformats.org/officeDocument/2006/customXml" ds:itemID="{36D24F1A-6251-4B9A-A918-7D6F3A8F7E2A}">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Theme02</Template>
  <TotalTime>0</TotalTime>
  <Words>4926</Words>
  <Application>Microsoft Office PowerPoint</Application>
  <PresentationFormat>Widescreen</PresentationFormat>
  <Paragraphs>836</Paragraphs>
  <Slides>57</Slides>
  <Notes>41</Notes>
  <HiddenSlides>0</HiddenSlides>
  <MMClips>0</MMClips>
  <ScaleCrop>false</ScaleCrop>
  <HeadingPairs>
    <vt:vector size="4" baseType="variant">
      <vt:variant>
        <vt:lpstr>Theme</vt:lpstr>
      </vt:variant>
      <vt:variant>
        <vt:i4>1</vt:i4>
      </vt:variant>
      <vt:variant>
        <vt:lpstr>Slide Titles</vt:lpstr>
      </vt:variant>
      <vt:variant>
        <vt:i4>57</vt:i4>
      </vt:variant>
    </vt:vector>
  </HeadingPairs>
  <TitlesOfParts>
    <vt:vector size="58" baseType="lpstr">
      <vt:lpstr>Custom</vt:lpstr>
      <vt:lpstr>PowerPoint Presentation</vt:lpstr>
      <vt:lpstr>Our Team</vt:lpstr>
      <vt:lpstr>Introduction</vt:lpstr>
      <vt:lpstr>Research Problem</vt:lpstr>
      <vt:lpstr>Research Objectives</vt:lpstr>
      <vt:lpstr>Overall  System  Diagram</vt:lpstr>
      <vt:lpstr>AI-Powered Gamified English Vocabulary Improvement Module </vt:lpstr>
      <vt:lpstr>Background</vt:lpstr>
      <vt:lpstr>Research Problem?</vt:lpstr>
      <vt:lpstr>Research Gap</vt:lpstr>
      <vt:lpstr>Specific and Sub Objectives</vt:lpstr>
      <vt:lpstr>System Diagram</vt:lpstr>
      <vt:lpstr>Technologies, Techniques, Algorithms</vt:lpstr>
      <vt:lpstr>System, Personnel, and Software Specification Requirements</vt:lpstr>
      <vt:lpstr> Work Breakdown Structure</vt:lpstr>
      <vt:lpstr>Gnatt  Chart</vt:lpstr>
      <vt:lpstr>References</vt:lpstr>
      <vt:lpstr>Basic Comprehension Skills Enhancement  Module</vt:lpstr>
      <vt:lpstr>Background</vt:lpstr>
      <vt:lpstr>Research Problem?</vt:lpstr>
      <vt:lpstr>Research Gap</vt:lpstr>
      <vt:lpstr>Research Objectives</vt:lpstr>
      <vt:lpstr>System Design</vt:lpstr>
      <vt:lpstr>Tools &amp; Technologies </vt:lpstr>
      <vt:lpstr>Software Specification Requirements</vt:lpstr>
      <vt:lpstr>Other Requirements</vt:lpstr>
      <vt:lpstr>Work  Breakdown Structure</vt:lpstr>
      <vt:lpstr>Gnatt  Chart</vt:lpstr>
      <vt:lpstr>References</vt:lpstr>
      <vt:lpstr>Advanced Comprehension Skills Enhancement  Module</vt:lpstr>
      <vt:lpstr>Background</vt:lpstr>
      <vt:lpstr>Research Problem?</vt:lpstr>
      <vt:lpstr>Research Gap</vt:lpstr>
      <vt:lpstr>Research Gap</vt:lpstr>
      <vt:lpstr>Research Objectives</vt:lpstr>
      <vt:lpstr>System  Diagram</vt:lpstr>
      <vt:lpstr>Tools &amp; Technologies</vt:lpstr>
      <vt:lpstr>Software Specification Requirements</vt:lpstr>
      <vt:lpstr>Other Requirements</vt:lpstr>
      <vt:lpstr>Work  Breakdown  Structure</vt:lpstr>
      <vt:lpstr>Gnatt  Chart</vt:lpstr>
      <vt:lpstr>References</vt:lpstr>
      <vt:lpstr>Personalized Learning Paths Based on Engagement with App Content</vt:lpstr>
      <vt:lpstr>Background</vt:lpstr>
      <vt:lpstr>Research Problem?</vt:lpstr>
      <vt:lpstr>Research Gap</vt:lpstr>
      <vt:lpstr>Research Objectives</vt:lpstr>
      <vt:lpstr>System Design</vt:lpstr>
      <vt:lpstr>Tools &amp; Technologies </vt:lpstr>
      <vt:lpstr>Software Specification Requirements</vt:lpstr>
      <vt:lpstr>Other Requirements</vt:lpstr>
      <vt:lpstr>Work  Breakdown Structure</vt:lpstr>
      <vt:lpstr>Gnatt  Chart</vt:lpstr>
      <vt:lpstr>References</vt:lpstr>
      <vt:lpstr>Supportive Information Commercialization</vt:lpstr>
      <vt:lpstr>Supportive Information  Budget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4</cp:revision>
  <dcterms:created xsi:type="dcterms:W3CDTF">2023-12-20T08:12:12Z</dcterms:created>
  <dcterms:modified xsi:type="dcterms:W3CDTF">2024-08-23T15:17:37Z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0x0101007D2C76CD229CDD4285A19EEDA46A2A94</vt:lpwstr>
  </property>
  <property fmtid="{D5CDD505-2E9C-101B-9397-08002B2CF9AE}" pid="3" name="MediaServiceImageTags">
    <vt:lpwstr/>
  </property>
</Properties>
</file>